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ctiveX/activeX1.xml" ContentType="application/vnd.ms-office.activeX+xml"/>
  <Override PartName="/ppt/activeX/activeX1.bin" ContentType="application/vnd.ms-office.activeX"/>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59" r:id="rId4"/>
    <p:sldId id="305" r:id="rId5"/>
    <p:sldId id="309" r:id="rId6"/>
    <p:sldId id="306" r:id="rId7"/>
    <p:sldId id="310" r:id="rId8"/>
    <p:sldId id="311" r:id="rId9"/>
    <p:sldId id="312" r:id="rId10"/>
    <p:sldId id="276" r:id="rId11"/>
  </p:sldIdLst>
  <p:sldSz cx="9144000" cy="6858000" type="screen4x3"/>
  <p:notesSz cx="6858000" cy="9144000"/>
  <p:defaultTextStyle>
    <a:defPPr>
      <a:defRPr lang="en-US"/>
    </a:defPPr>
    <a:lvl1pPr algn="l" rtl="0" fontAlgn="base">
      <a:spcBef>
        <a:spcPct val="0"/>
      </a:spcBef>
      <a:spcAft>
        <a:spcPct val="0"/>
      </a:spcAft>
      <a:defRPr sz="22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2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2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2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200" kern="1200">
        <a:solidFill>
          <a:schemeClr val="tx1"/>
        </a:solidFill>
        <a:latin typeface="Times New Roman" panose="02020603050405020304" pitchFamily="18" charset="0"/>
        <a:ea typeface="+mn-ea"/>
        <a:cs typeface="+mn-cs"/>
      </a:defRPr>
    </a:lvl5pPr>
    <a:lvl6pPr marL="2286000" algn="l" defTabSz="914400" rtl="0" eaLnBrk="1" latinLnBrk="0" hangingPunct="1">
      <a:defRPr sz="2200" kern="1200">
        <a:solidFill>
          <a:schemeClr val="tx1"/>
        </a:solidFill>
        <a:latin typeface="Times New Roman" panose="02020603050405020304" pitchFamily="18" charset="0"/>
        <a:ea typeface="+mn-ea"/>
        <a:cs typeface="+mn-cs"/>
      </a:defRPr>
    </a:lvl6pPr>
    <a:lvl7pPr marL="2743200" algn="l" defTabSz="914400" rtl="0" eaLnBrk="1" latinLnBrk="0" hangingPunct="1">
      <a:defRPr sz="2200" kern="1200">
        <a:solidFill>
          <a:schemeClr val="tx1"/>
        </a:solidFill>
        <a:latin typeface="Times New Roman" panose="02020603050405020304" pitchFamily="18" charset="0"/>
        <a:ea typeface="+mn-ea"/>
        <a:cs typeface="+mn-cs"/>
      </a:defRPr>
    </a:lvl7pPr>
    <a:lvl8pPr marL="3200400" algn="l" defTabSz="914400" rtl="0" eaLnBrk="1" latinLnBrk="0" hangingPunct="1">
      <a:defRPr sz="2200" kern="1200">
        <a:solidFill>
          <a:schemeClr val="tx1"/>
        </a:solidFill>
        <a:latin typeface="Times New Roman" panose="02020603050405020304" pitchFamily="18" charset="0"/>
        <a:ea typeface="+mn-ea"/>
        <a:cs typeface="+mn-cs"/>
      </a:defRPr>
    </a:lvl8pPr>
    <a:lvl9pPr marL="3657600" algn="l" defTabSz="914400" rtl="0" eaLnBrk="1" latinLnBrk="0" hangingPunct="1">
      <a:defRPr sz="2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00CC00"/>
    <a:srgbClr val="009900"/>
    <a:srgbClr val="00CC99"/>
    <a:srgbClr val="FF9900"/>
    <a:srgbClr val="00FF00"/>
    <a:srgbClr val="0066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24" autoAdjust="0"/>
    <p:restoredTop sz="94761" autoAdjust="0"/>
  </p:normalViewPr>
  <p:slideViewPr>
    <p:cSldViewPr>
      <p:cViewPr varScale="1">
        <p:scale>
          <a:sx n="81" d="100"/>
          <a:sy n="81" d="100"/>
        </p:scale>
        <p:origin x="1512"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100" name="Rectangle 28">
            <a:extLst>
              <a:ext uri="{FF2B5EF4-FFF2-40B4-BE49-F238E27FC236}">
                <a16:creationId xmlns:a16="http://schemas.microsoft.com/office/drawing/2014/main" id="{9727ED2B-ECD2-0410-5BE6-58179637EEF1}"/>
              </a:ext>
            </a:extLst>
          </p:cNvPr>
          <p:cNvSpPr>
            <a:spLocks noChangeArrowheads="1"/>
          </p:cNvSpPr>
          <p:nvPr/>
        </p:nvSpPr>
        <p:spPr bwMode="auto">
          <a:xfrm>
            <a:off x="381000" y="5257800"/>
            <a:ext cx="8763000" cy="1600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3089" name="Object 17">
            <a:extLst>
              <a:ext uri="{FF2B5EF4-FFF2-40B4-BE49-F238E27FC236}">
                <a16:creationId xmlns:a16="http://schemas.microsoft.com/office/drawing/2014/main" id="{9BCE9C40-51BD-C901-078D-5D4ED37F66FB}"/>
              </a:ext>
            </a:extLst>
          </p:cNvPr>
          <p:cNvGraphicFramePr>
            <a:graphicFrameLocks noChangeAspect="1"/>
          </p:cNvGraphicFramePr>
          <p:nvPr/>
        </p:nvGraphicFramePr>
        <p:xfrm>
          <a:off x="395288" y="2349500"/>
          <a:ext cx="8748712" cy="2951163"/>
        </p:xfrm>
        <a:graphic>
          <a:graphicData uri="http://schemas.openxmlformats.org/presentationml/2006/ole">
            <mc:AlternateContent xmlns:mc="http://schemas.openxmlformats.org/markup-compatibility/2006">
              <mc:Choice xmlns:v="urn:schemas-microsoft-com:vml" Requires="v">
                <p:oleObj spid="_x0000_s3104" name="Image" r:id="rId3" imgW="6590476" imgH="2450794" progId="Photoshop.Image.6">
                  <p:embed/>
                </p:oleObj>
              </mc:Choice>
              <mc:Fallback>
                <p:oleObj name="Image" r:id="rId3" imgW="6590476" imgH="2450794" progId="Photoshop.Image.6">
                  <p:embed/>
                  <p:pic>
                    <p:nvPicPr>
                      <p:cNvPr id="0"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2349500"/>
                        <a:ext cx="8748712" cy="2951163"/>
                      </a:xfrm>
                      <a:prstGeom prst="rect">
                        <a:avLst/>
                      </a:prstGeom>
                      <a:noFill/>
                      <a:ln>
                        <a:noFill/>
                      </a:ln>
                      <a:effectLst/>
                      <a:extLst>
                        <a:ext uri="{909E8E84-426E-40DD-AFC4-6F175D3DCCD1}">
                          <a14:hiddenFill xmlns:a14="http://schemas.microsoft.com/office/drawing/2010/main">
                            <a:gradFill rotWithShape="1">
                              <a:gsLst>
                                <a:gs pos="0">
                                  <a:schemeClr val="accent1">
                                    <a:gamma/>
                                    <a:tint val="72941"/>
                                    <a:invGamma/>
                                    <a:alpha val="39999"/>
                                  </a:schemeClr>
                                </a:gs>
                                <a:gs pos="100000">
                                  <a:schemeClr val="accent1"/>
                                </a:gs>
                              </a:gsLst>
                              <a:lin ang="5400000" scaled="1"/>
                            </a:gradFill>
                          </a14:hiddenFill>
                        </a:ex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91" name="Rectangle 19">
            <a:extLst>
              <a:ext uri="{FF2B5EF4-FFF2-40B4-BE49-F238E27FC236}">
                <a16:creationId xmlns:a16="http://schemas.microsoft.com/office/drawing/2014/main" id="{E916B72A-7BF2-C69D-973B-32F59AA21863}"/>
              </a:ext>
            </a:extLst>
          </p:cNvPr>
          <p:cNvSpPr>
            <a:spLocks noChangeArrowheads="1"/>
          </p:cNvSpPr>
          <p:nvPr/>
        </p:nvSpPr>
        <p:spPr bwMode="gray">
          <a:xfrm>
            <a:off x="-36513" y="5138738"/>
            <a:ext cx="431801" cy="1719262"/>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2" name="Rectangle 20">
            <a:extLst>
              <a:ext uri="{FF2B5EF4-FFF2-40B4-BE49-F238E27FC236}">
                <a16:creationId xmlns:a16="http://schemas.microsoft.com/office/drawing/2014/main" id="{1ACBA7CE-023E-E230-618A-F5B0420B8265}"/>
              </a:ext>
            </a:extLst>
          </p:cNvPr>
          <p:cNvSpPr>
            <a:spLocks noChangeArrowheads="1"/>
          </p:cNvSpPr>
          <p:nvPr/>
        </p:nvSpPr>
        <p:spPr bwMode="ltGray">
          <a:xfrm>
            <a:off x="-36513" y="4149725"/>
            <a:ext cx="431801" cy="1006475"/>
          </a:xfrm>
          <a:prstGeom prst="rect">
            <a:avLst/>
          </a:prstGeom>
          <a:solidFill>
            <a:schemeClr val="tx2"/>
          </a:soli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93" name="Rectangle 21">
            <a:extLst>
              <a:ext uri="{FF2B5EF4-FFF2-40B4-BE49-F238E27FC236}">
                <a16:creationId xmlns:a16="http://schemas.microsoft.com/office/drawing/2014/main" id="{EAF80840-47DA-C48A-DF7D-9B33F35683B2}"/>
              </a:ext>
            </a:extLst>
          </p:cNvPr>
          <p:cNvSpPr>
            <a:spLocks noChangeArrowheads="1"/>
          </p:cNvSpPr>
          <p:nvPr/>
        </p:nvSpPr>
        <p:spPr bwMode="ltGray">
          <a:xfrm>
            <a:off x="-36513" y="0"/>
            <a:ext cx="431801" cy="2349500"/>
          </a:xfrm>
          <a:prstGeom prst="rect">
            <a:avLst/>
          </a:prstGeom>
          <a:solidFill>
            <a:schemeClr val="bg2"/>
          </a:soli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94" name="Rectangle 22">
            <a:extLst>
              <a:ext uri="{FF2B5EF4-FFF2-40B4-BE49-F238E27FC236}">
                <a16:creationId xmlns:a16="http://schemas.microsoft.com/office/drawing/2014/main" id="{03DF85FD-8BB7-06E2-F518-AF7085EB8330}"/>
              </a:ext>
            </a:extLst>
          </p:cNvPr>
          <p:cNvSpPr>
            <a:spLocks noChangeArrowheads="1"/>
          </p:cNvSpPr>
          <p:nvPr/>
        </p:nvSpPr>
        <p:spPr bwMode="ltGray">
          <a:xfrm>
            <a:off x="-36513" y="2349500"/>
            <a:ext cx="431801" cy="8636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4" name="Rectangle 2">
            <a:extLst>
              <a:ext uri="{FF2B5EF4-FFF2-40B4-BE49-F238E27FC236}">
                <a16:creationId xmlns:a16="http://schemas.microsoft.com/office/drawing/2014/main" id="{34D7FE0D-FD18-A6E9-6569-07C31802E78D}"/>
              </a:ext>
            </a:extLst>
          </p:cNvPr>
          <p:cNvSpPr>
            <a:spLocks noGrp="1" noChangeArrowheads="1"/>
          </p:cNvSpPr>
          <p:nvPr>
            <p:ph type="ctrTitle"/>
          </p:nvPr>
        </p:nvSpPr>
        <p:spPr bwMode="gray">
          <a:xfrm>
            <a:off x="990600" y="1219200"/>
            <a:ext cx="7239000" cy="685800"/>
          </a:xfrm>
        </p:spPr>
        <p:txBody>
          <a:bodyPr/>
          <a:lstStyle>
            <a:lvl1pPr>
              <a:defRPr sz="4000" b="1">
                <a:solidFill>
                  <a:schemeClr val="tx1"/>
                </a:solidFill>
              </a:defRPr>
            </a:lvl1pPr>
          </a:lstStyle>
          <a:p>
            <a:pPr lvl="0"/>
            <a:r>
              <a:rPr lang="en-US" altLang="en-US" noProof="0"/>
              <a:t>Click to edit Master title style</a:t>
            </a:r>
          </a:p>
        </p:txBody>
      </p:sp>
      <p:sp>
        <p:nvSpPr>
          <p:cNvPr id="3075" name="Rectangle 3">
            <a:extLst>
              <a:ext uri="{FF2B5EF4-FFF2-40B4-BE49-F238E27FC236}">
                <a16:creationId xmlns:a16="http://schemas.microsoft.com/office/drawing/2014/main" id="{8815C67B-242A-0C6F-55BD-BC3C19DC650C}"/>
              </a:ext>
            </a:extLst>
          </p:cNvPr>
          <p:cNvSpPr>
            <a:spLocks noGrp="1" noChangeArrowheads="1"/>
          </p:cNvSpPr>
          <p:nvPr>
            <p:ph type="subTitle" idx="1"/>
          </p:nvPr>
        </p:nvSpPr>
        <p:spPr bwMode="gray">
          <a:xfrm>
            <a:off x="1066800" y="1905000"/>
            <a:ext cx="7086600" cy="381000"/>
          </a:xfrm>
        </p:spPr>
        <p:txBody>
          <a:bodyPr/>
          <a:lstStyle>
            <a:lvl1pPr marL="0" indent="0" algn="ctr">
              <a:buFont typeface="Wingdings" panose="05000000000000000000" pitchFamily="2" charset="2"/>
              <a:buNone/>
              <a:defRPr sz="1800" b="1">
                <a:solidFill>
                  <a:srgbClr val="8FAFE9"/>
                </a:solidFill>
                <a:latin typeface="Verdana" panose="020B0604030504040204" pitchFamily="34" charset="0"/>
              </a:defRPr>
            </a:lvl1pPr>
          </a:lstStyle>
          <a:p>
            <a:pPr lvl="0"/>
            <a:r>
              <a:rPr lang="en-US" altLang="en-US" noProof="0"/>
              <a:t>Click to edit Master subtitle style</a:t>
            </a:r>
          </a:p>
        </p:txBody>
      </p:sp>
      <p:grpSp>
        <p:nvGrpSpPr>
          <p:cNvPr id="3088" name="Group 16">
            <a:extLst>
              <a:ext uri="{FF2B5EF4-FFF2-40B4-BE49-F238E27FC236}">
                <a16:creationId xmlns:a16="http://schemas.microsoft.com/office/drawing/2014/main" id="{E673E90B-B1D3-540B-F37A-358CFDB6C0AC}"/>
              </a:ext>
            </a:extLst>
          </p:cNvPr>
          <p:cNvGrpSpPr>
            <a:grpSpLocks/>
          </p:cNvGrpSpPr>
          <p:nvPr/>
        </p:nvGrpSpPr>
        <p:grpSpPr bwMode="auto">
          <a:xfrm>
            <a:off x="4267200" y="5867400"/>
            <a:ext cx="1079500" cy="633413"/>
            <a:chOff x="2680" y="3678"/>
            <a:chExt cx="680" cy="399"/>
          </a:xfrm>
        </p:grpSpPr>
        <p:sp>
          <p:nvSpPr>
            <p:cNvPr id="3086" name="Text Box 14">
              <a:extLst>
                <a:ext uri="{FF2B5EF4-FFF2-40B4-BE49-F238E27FC236}">
                  <a16:creationId xmlns:a16="http://schemas.microsoft.com/office/drawing/2014/main" id="{564711BA-B82D-DCC5-9731-53746D55F0BC}"/>
                </a:ext>
              </a:extLst>
            </p:cNvPr>
            <p:cNvSpPr txBox="1">
              <a:spLocks noChangeArrowheads="1"/>
            </p:cNvSpPr>
            <p:nvPr/>
          </p:nvSpPr>
          <p:spPr bwMode="white">
            <a:xfrm>
              <a:off x="2680" y="3789"/>
              <a:ext cx="6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b="1">
                  <a:solidFill>
                    <a:schemeClr val="bg1"/>
                  </a:solidFill>
                  <a:latin typeface="Arial" panose="020B0604020202020204" pitchFamily="34" charset="0"/>
                </a:rPr>
                <a:t>LOGO</a:t>
              </a:r>
            </a:p>
          </p:txBody>
        </p:sp>
        <p:sp>
          <p:nvSpPr>
            <p:cNvPr id="3087" name="AutoShape 15">
              <a:extLst>
                <a:ext uri="{FF2B5EF4-FFF2-40B4-BE49-F238E27FC236}">
                  <a16:creationId xmlns:a16="http://schemas.microsoft.com/office/drawing/2014/main" id="{F12E0C59-33F3-8ABB-2C8B-5B0E309C2ADD}"/>
                </a:ext>
              </a:extLst>
            </p:cNvPr>
            <p:cNvSpPr>
              <a:spLocks noChangeArrowheads="1"/>
            </p:cNvSpPr>
            <p:nvPr/>
          </p:nvSpPr>
          <p:spPr bwMode="white">
            <a:xfrm rot="5400000">
              <a:off x="2928" y="3493"/>
              <a:ext cx="172" cy="542"/>
            </a:xfrm>
            <a:prstGeom prst="moon">
              <a:avLst>
                <a:gd name="adj" fmla="val 21208"/>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03" name="Rectangle 31">
            <a:extLst>
              <a:ext uri="{FF2B5EF4-FFF2-40B4-BE49-F238E27FC236}">
                <a16:creationId xmlns:a16="http://schemas.microsoft.com/office/drawing/2014/main" id="{F2D4C51C-3CE0-49CD-2FBE-1AA2D58C994F}"/>
              </a:ext>
            </a:extLst>
          </p:cNvPr>
          <p:cNvSpPr>
            <a:spLocks noChangeArrowheads="1"/>
          </p:cNvSpPr>
          <p:nvPr/>
        </p:nvSpPr>
        <p:spPr bwMode="ltGray">
          <a:xfrm>
            <a:off x="-36513" y="3200400"/>
            <a:ext cx="431801" cy="96202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B09F2-35EB-61D9-83EE-C108BADB0F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D8B11A0-0F3B-4CED-F230-0438523E2F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43E1B682-8C4C-35D3-3B52-461E723526D7}"/>
              </a:ext>
            </a:extLst>
          </p:cNvPr>
          <p:cNvSpPr>
            <a:spLocks noGrp="1"/>
          </p:cNvSpPr>
          <p:nvPr>
            <p:ph type="ftr" sz="quarter" idx="10"/>
          </p:nvPr>
        </p:nvSpPr>
        <p:spPr/>
        <p:txBody>
          <a:bodyPr/>
          <a:lstStyle>
            <a:lvl1pPr>
              <a:defRPr/>
            </a:lvl1pPr>
          </a:lstStyle>
          <a:p>
            <a:r>
              <a:rPr lang="en-US" altLang="en-US"/>
              <a:t>Company Name</a:t>
            </a:r>
          </a:p>
        </p:txBody>
      </p:sp>
      <p:sp>
        <p:nvSpPr>
          <p:cNvPr id="5" name="Slide Number Placeholder 4">
            <a:extLst>
              <a:ext uri="{FF2B5EF4-FFF2-40B4-BE49-F238E27FC236}">
                <a16:creationId xmlns:a16="http://schemas.microsoft.com/office/drawing/2014/main" id="{6B47C64A-E9D0-8224-0B0B-C7E3A673C8E9}"/>
              </a:ext>
            </a:extLst>
          </p:cNvPr>
          <p:cNvSpPr>
            <a:spLocks noGrp="1"/>
          </p:cNvSpPr>
          <p:nvPr>
            <p:ph type="sldNum" sz="quarter" idx="11"/>
          </p:nvPr>
        </p:nvSpPr>
        <p:spPr/>
        <p:txBody>
          <a:bodyPr/>
          <a:lstStyle>
            <a:lvl1pPr>
              <a:defRPr/>
            </a:lvl1pPr>
          </a:lstStyle>
          <a:p>
            <a:fld id="{20687F33-977B-47CA-9A65-ADDA360AFDCC}" type="slidenum">
              <a:rPr lang="en-US" altLang="en-US"/>
              <a:pPr/>
              <a:t>‹#›</a:t>
            </a:fld>
            <a:endParaRPr lang="en-US" altLang="en-US"/>
          </a:p>
        </p:txBody>
      </p:sp>
      <p:sp>
        <p:nvSpPr>
          <p:cNvPr id="6" name="Date Placeholder 5">
            <a:extLst>
              <a:ext uri="{FF2B5EF4-FFF2-40B4-BE49-F238E27FC236}">
                <a16:creationId xmlns:a16="http://schemas.microsoft.com/office/drawing/2014/main" id="{A64A27A0-9C8A-1361-BD50-91581898A698}"/>
              </a:ext>
            </a:extLst>
          </p:cNvPr>
          <p:cNvSpPr>
            <a:spLocks noGrp="1"/>
          </p:cNvSpPr>
          <p:nvPr>
            <p:ph type="dt" sz="half" idx="12"/>
          </p:nvPr>
        </p:nvSpPr>
        <p:spPr/>
        <p:txBody>
          <a:bodyPr/>
          <a:lstStyle>
            <a:lvl1pPr>
              <a:defRPr/>
            </a:lvl1pPr>
          </a:lstStyle>
          <a:p>
            <a:r>
              <a:rPr lang="en-US" altLang="en-US"/>
              <a:t>www.themegallery.com</a:t>
            </a:r>
          </a:p>
        </p:txBody>
      </p:sp>
    </p:spTree>
    <p:extLst>
      <p:ext uri="{BB962C8B-B14F-4D97-AF65-F5344CB8AC3E}">
        <p14:creationId xmlns:p14="http://schemas.microsoft.com/office/powerpoint/2010/main" val="365503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423F79-C1AA-7C15-281C-286D66969EA4}"/>
              </a:ext>
            </a:extLst>
          </p:cNvPr>
          <p:cNvSpPr>
            <a:spLocks noGrp="1"/>
          </p:cNvSpPr>
          <p:nvPr>
            <p:ph type="title" orient="vert"/>
          </p:nvPr>
        </p:nvSpPr>
        <p:spPr>
          <a:xfrm>
            <a:off x="6629400" y="457200"/>
            <a:ext cx="2057400" cy="58293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449307D-333F-F916-0C2A-62E89ABD3069}"/>
              </a:ext>
            </a:extLst>
          </p:cNvPr>
          <p:cNvSpPr>
            <a:spLocks noGrp="1"/>
          </p:cNvSpPr>
          <p:nvPr>
            <p:ph type="body" orient="vert" idx="1"/>
          </p:nvPr>
        </p:nvSpPr>
        <p:spPr>
          <a:xfrm>
            <a:off x="457200" y="457200"/>
            <a:ext cx="6019800" cy="582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435A6798-75A1-7730-FC3E-7C6B15D061A4}"/>
              </a:ext>
            </a:extLst>
          </p:cNvPr>
          <p:cNvSpPr>
            <a:spLocks noGrp="1"/>
          </p:cNvSpPr>
          <p:nvPr>
            <p:ph type="ftr" sz="quarter" idx="10"/>
          </p:nvPr>
        </p:nvSpPr>
        <p:spPr/>
        <p:txBody>
          <a:bodyPr/>
          <a:lstStyle>
            <a:lvl1pPr>
              <a:defRPr/>
            </a:lvl1pPr>
          </a:lstStyle>
          <a:p>
            <a:r>
              <a:rPr lang="en-US" altLang="en-US"/>
              <a:t>Company Name</a:t>
            </a:r>
          </a:p>
        </p:txBody>
      </p:sp>
      <p:sp>
        <p:nvSpPr>
          <p:cNvPr id="5" name="Slide Number Placeholder 4">
            <a:extLst>
              <a:ext uri="{FF2B5EF4-FFF2-40B4-BE49-F238E27FC236}">
                <a16:creationId xmlns:a16="http://schemas.microsoft.com/office/drawing/2014/main" id="{6C7ECA63-C4CE-7731-1FE4-79BDECAB5E2F}"/>
              </a:ext>
            </a:extLst>
          </p:cNvPr>
          <p:cNvSpPr>
            <a:spLocks noGrp="1"/>
          </p:cNvSpPr>
          <p:nvPr>
            <p:ph type="sldNum" sz="quarter" idx="11"/>
          </p:nvPr>
        </p:nvSpPr>
        <p:spPr/>
        <p:txBody>
          <a:bodyPr/>
          <a:lstStyle>
            <a:lvl1pPr>
              <a:defRPr/>
            </a:lvl1pPr>
          </a:lstStyle>
          <a:p>
            <a:fld id="{87A2B91C-557E-446D-994F-81F01561E390}" type="slidenum">
              <a:rPr lang="en-US" altLang="en-US"/>
              <a:pPr/>
              <a:t>‹#›</a:t>
            </a:fld>
            <a:endParaRPr lang="en-US" altLang="en-US"/>
          </a:p>
        </p:txBody>
      </p:sp>
      <p:sp>
        <p:nvSpPr>
          <p:cNvPr id="6" name="Date Placeholder 5">
            <a:extLst>
              <a:ext uri="{FF2B5EF4-FFF2-40B4-BE49-F238E27FC236}">
                <a16:creationId xmlns:a16="http://schemas.microsoft.com/office/drawing/2014/main" id="{9FB54180-2069-8492-297D-BEF373F53F84}"/>
              </a:ext>
            </a:extLst>
          </p:cNvPr>
          <p:cNvSpPr>
            <a:spLocks noGrp="1"/>
          </p:cNvSpPr>
          <p:nvPr>
            <p:ph type="dt" sz="half" idx="12"/>
          </p:nvPr>
        </p:nvSpPr>
        <p:spPr/>
        <p:txBody>
          <a:bodyPr/>
          <a:lstStyle>
            <a:lvl1pPr>
              <a:defRPr/>
            </a:lvl1pPr>
          </a:lstStyle>
          <a:p>
            <a:r>
              <a:rPr lang="en-US" altLang="en-US"/>
              <a:t>www.themegallery.com</a:t>
            </a:r>
          </a:p>
        </p:txBody>
      </p:sp>
    </p:spTree>
    <p:extLst>
      <p:ext uri="{BB962C8B-B14F-4D97-AF65-F5344CB8AC3E}">
        <p14:creationId xmlns:p14="http://schemas.microsoft.com/office/powerpoint/2010/main" val="380796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AF418-B9F0-E2A9-4345-800241419A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58E2AB-4BE3-5DCC-7E9D-DF0C02A3CD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0F7EB30-81DE-066B-9C70-C181A0981D23}"/>
              </a:ext>
            </a:extLst>
          </p:cNvPr>
          <p:cNvSpPr>
            <a:spLocks noGrp="1"/>
          </p:cNvSpPr>
          <p:nvPr>
            <p:ph type="ftr" sz="quarter" idx="10"/>
          </p:nvPr>
        </p:nvSpPr>
        <p:spPr/>
        <p:txBody>
          <a:bodyPr/>
          <a:lstStyle>
            <a:lvl1pPr>
              <a:defRPr/>
            </a:lvl1pPr>
          </a:lstStyle>
          <a:p>
            <a:r>
              <a:rPr lang="en-US" altLang="en-US"/>
              <a:t>Company Name</a:t>
            </a:r>
          </a:p>
        </p:txBody>
      </p:sp>
      <p:sp>
        <p:nvSpPr>
          <p:cNvPr id="5" name="Slide Number Placeholder 4">
            <a:extLst>
              <a:ext uri="{FF2B5EF4-FFF2-40B4-BE49-F238E27FC236}">
                <a16:creationId xmlns:a16="http://schemas.microsoft.com/office/drawing/2014/main" id="{F1455BFA-E456-E5AA-1879-E3B098FCCD8D}"/>
              </a:ext>
            </a:extLst>
          </p:cNvPr>
          <p:cNvSpPr>
            <a:spLocks noGrp="1"/>
          </p:cNvSpPr>
          <p:nvPr>
            <p:ph type="sldNum" sz="quarter" idx="11"/>
          </p:nvPr>
        </p:nvSpPr>
        <p:spPr/>
        <p:txBody>
          <a:bodyPr/>
          <a:lstStyle>
            <a:lvl1pPr>
              <a:defRPr/>
            </a:lvl1pPr>
          </a:lstStyle>
          <a:p>
            <a:fld id="{EBC1CD03-F2D5-4F13-968C-E9E1BDA2F187}" type="slidenum">
              <a:rPr lang="en-US" altLang="en-US"/>
              <a:pPr/>
              <a:t>‹#›</a:t>
            </a:fld>
            <a:endParaRPr lang="en-US" altLang="en-US"/>
          </a:p>
        </p:txBody>
      </p:sp>
      <p:sp>
        <p:nvSpPr>
          <p:cNvPr id="6" name="Date Placeholder 5">
            <a:extLst>
              <a:ext uri="{FF2B5EF4-FFF2-40B4-BE49-F238E27FC236}">
                <a16:creationId xmlns:a16="http://schemas.microsoft.com/office/drawing/2014/main" id="{840EF1D2-1495-8F58-85E2-0B8A740C2A88}"/>
              </a:ext>
            </a:extLst>
          </p:cNvPr>
          <p:cNvSpPr>
            <a:spLocks noGrp="1"/>
          </p:cNvSpPr>
          <p:nvPr>
            <p:ph type="dt" sz="half" idx="12"/>
          </p:nvPr>
        </p:nvSpPr>
        <p:spPr/>
        <p:txBody>
          <a:bodyPr/>
          <a:lstStyle>
            <a:lvl1pPr>
              <a:defRPr/>
            </a:lvl1pPr>
          </a:lstStyle>
          <a:p>
            <a:r>
              <a:rPr lang="en-US" altLang="en-US"/>
              <a:t>www.themegallery.com</a:t>
            </a:r>
          </a:p>
        </p:txBody>
      </p:sp>
    </p:spTree>
    <p:extLst>
      <p:ext uri="{BB962C8B-B14F-4D97-AF65-F5344CB8AC3E}">
        <p14:creationId xmlns:p14="http://schemas.microsoft.com/office/powerpoint/2010/main" val="317631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9C534-092E-1B9E-E369-001972D04021}"/>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7346F0-5FC1-6C41-64EB-526998325F14}"/>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Footer Placeholder 3">
            <a:extLst>
              <a:ext uri="{FF2B5EF4-FFF2-40B4-BE49-F238E27FC236}">
                <a16:creationId xmlns:a16="http://schemas.microsoft.com/office/drawing/2014/main" id="{6CD42556-E9BF-B2E7-6858-0350569466C1}"/>
              </a:ext>
            </a:extLst>
          </p:cNvPr>
          <p:cNvSpPr>
            <a:spLocks noGrp="1"/>
          </p:cNvSpPr>
          <p:nvPr>
            <p:ph type="ftr" sz="quarter" idx="10"/>
          </p:nvPr>
        </p:nvSpPr>
        <p:spPr/>
        <p:txBody>
          <a:bodyPr/>
          <a:lstStyle>
            <a:lvl1pPr>
              <a:defRPr/>
            </a:lvl1pPr>
          </a:lstStyle>
          <a:p>
            <a:r>
              <a:rPr lang="en-US" altLang="en-US"/>
              <a:t>Company Name</a:t>
            </a:r>
          </a:p>
        </p:txBody>
      </p:sp>
      <p:sp>
        <p:nvSpPr>
          <p:cNvPr id="5" name="Slide Number Placeholder 4">
            <a:extLst>
              <a:ext uri="{FF2B5EF4-FFF2-40B4-BE49-F238E27FC236}">
                <a16:creationId xmlns:a16="http://schemas.microsoft.com/office/drawing/2014/main" id="{47F67056-AA07-B7FF-14A7-BEB6CA83C302}"/>
              </a:ext>
            </a:extLst>
          </p:cNvPr>
          <p:cNvSpPr>
            <a:spLocks noGrp="1"/>
          </p:cNvSpPr>
          <p:nvPr>
            <p:ph type="sldNum" sz="quarter" idx="11"/>
          </p:nvPr>
        </p:nvSpPr>
        <p:spPr/>
        <p:txBody>
          <a:bodyPr/>
          <a:lstStyle>
            <a:lvl1pPr>
              <a:defRPr/>
            </a:lvl1pPr>
          </a:lstStyle>
          <a:p>
            <a:fld id="{59E4045F-1C4D-4B4B-B742-438D6D952B6F}" type="slidenum">
              <a:rPr lang="en-US" altLang="en-US"/>
              <a:pPr/>
              <a:t>‹#›</a:t>
            </a:fld>
            <a:endParaRPr lang="en-US" altLang="en-US"/>
          </a:p>
        </p:txBody>
      </p:sp>
      <p:sp>
        <p:nvSpPr>
          <p:cNvPr id="6" name="Date Placeholder 5">
            <a:extLst>
              <a:ext uri="{FF2B5EF4-FFF2-40B4-BE49-F238E27FC236}">
                <a16:creationId xmlns:a16="http://schemas.microsoft.com/office/drawing/2014/main" id="{BD49B7D7-67CF-71EC-BCB1-BDAF89A7C6D5}"/>
              </a:ext>
            </a:extLst>
          </p:cNvPr>
          <p:cNvSpPr>
            <a:spLocks noGrp="1"/>
          </p:cNvSpPr>
          <p:nvPr>
            <p:ph type="dt" sz="half" idx="12"/>
          </p:nvPr>
        </p:nvSpPr>
        <p:spPr/>
        <p:txBody>
          <a:bodyPr/>
          <a:lstStyle>
            <a:lvl1pPr>
              <a:defRPr/>
            </a:lvl1pPr>
          </a:lstStyle>
          <a:p>
            <a:r>
              <a:rPr lang="en-US" altLang="en-US"/>
              <a:t>www.themegallery.com</a:t>
            </a:r>
          </a:p>
        </p:txBody>
      </p:sp>
    </p:spTree>
    <p:extLst>
      <p:ext uri="{BB962C8B-B14F-4D97-AF65-F5344CB8AC3E}">
        <p14:creationId xmlns:p14="http://schemas.microsoft.com/office/powerpoint/2010/main" val="2018894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41841-1630-EE14-1A9F-FCD4B13A0C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B21BB9-0D6B-3B0E-75E7-2E7E07108740}"/>
              </a:ext>
            </a:extLst>
          </p:cNvPr>
          <p:cNvSpPr>
            <a:spLocks noGrp="1"/>
          </p:cNvSpPr>
          <p:nvPr>
            <p:ph sz="half" idx="1"/>
          </p:nvPr>
        </p:nvSpPr>
        <p:spPr>
          <a:xfrm>
            <a:off x="457200" y="1366838"/>
            <a:ext cx="4038600" cy="4919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637E5-D24D-2B1E-A171-4C75B7B41453}"/>
              </a:ext>
            </a:extLst>
          </p:cNvPr>
          <p:cNvSpPr>
            <a:spLocks noGrp="1"/>
          </p:cNvSpPr>
          <p:nvPr>
            <p:ph sz="half" idx="2"/>
          </p:nvPr>
        </p:nvSpPr>
        <p:spPr>
          <a:xfrm>
            <a:off x="4648200" y="1366838"/>
            <a:ext cx="4038600" cy="4919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E0AA298-F2D3-AE16-5C56-B0E439B362B9}"/>
              </a:ext>
            </a:extLst>
          </p:cNvPr>
          <p:cNvSpPr>
            <a:spLocks noGrp="1"/>
          </p:cNvSpPr>
          <p:nvPr>
            <p:ph type="ftr" sz="quarter" idx="10"/>
          </p:nvPr>
        </p:nvSpPr>
        <p:spPr/>
        <p:txBody>
          <a:bodyPr/>
          <a:lstStyle>
            <a:lvl1pPr>
              <a:defRPr/>
            </a:lvl1pPr>
          </a:lstStyle>
          <a:p>
            <a:r>
              <a:rPr lang="en-US" altLang="en-US"/>
              <a:t>Company Name</a:t>
            </a:r>
          </a:p>
        </p:txBody>
      </p:sp>
      <p:sp>
        <p:nvSpPr>
          <p:cNvPr id="6" name="Slide Number Placeholder 5">
            <a:extLst>
              <a:ext uri="{FF2B5EF4-FFF2-40B4-BE49-F238E27FC236}">
                <a16:creationId xmlns:a16="http://schemas.microsoft.com/office/drawing/2014/main" id="{F708CD53-4DF6-1F0F-25C2-391B8981D3DC}"/>
              </a:ext>
            </a:extLst>
          </p:cNvPr>
          <p:cNvSpPr>
            <a:spLocks noGrp="1"/>
          </p:cNvSpPr>
          <p:nvPr>
            <p:ph type="sldNum" sz="quarter" idx="11"/>
          </p:nvPr>
        </p:nvSpPr>
        <p:spPr/>
        <p:txBody>
          <a:bodyPr/>
          <a:lstStyle>
            <a:lvl1pPr>
              <a:defRPr/>
            </a:lvl1pPr>
          </a:lstStyle>
          <a:p>
            <a:fld id="{89D3BF65-F882-4099-AA40-A52896306AC0}" type="slidenum">
              <a:rPr lang="en-US" altLang="en-US"/>
              <a:pPr/>
              <a:t>‹#›</a:t>
            </a:fld>
            <a:endParaRPr lang="en-US" altLang="en-US"/>
          </a:p>
        </p:txBody>
      </p:sp>
      <p:sp>
        <p:nvSpPr>
          <p:cNvPr id="7" name="Date Placeholder 6">
            <a:extLst>
              <a:ext uri="{FF2B5EF4-FFF2-40B4-BE49-F238E27FC236}">
                <a16:creationId xmlns:a16="http://schemas.microsoft.com/office/drawing/2014/main" id="{ACB0B895-9898-D7A3-7B41-40C41E3AA9EC}"/>
              </a:ext>
            </a:extLst>
          </p:cNvPr>
          <p:cNvSpPr>
            <a:spLocks noGrp="1"/>
          </p:cNvSpPr>
          <p:nvPr>
            <p:ph type="dt" sz="half" idx="12"/>
          </p:nvPr>
        </p:nvSpPr>
        <p:spPr/>
        <p:txBody>
          <a:bodyPr/>
          <a:lstStyle>
            <a:lvl1pPr>
              <a:defRPr/>
            </a:lvl1pPr>
          </a:lstStyle>
          <a:p>
            <a:r>
              <a:rPr lang="en-US" altLang="en-US"/>
              <a:t>www.themegallery.com</a:t>
            </a:r>
          </a:p>
        </p:txBody>
      </p:sp>
    </p:spTree>
    <p:extLst>
      <p:ext uri="{BB962C8B-B14F-4D97-AF65-F5344CB8AC3E}">
        <p14:creationId xmlns:p14="http://schemas.microsoft.com/office/powerpoint/2010/main" val="3265173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A4AE7-F7E8-3B06-D541-EDC03A3D27A6}"/>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A39708-796F-B945-1C3F-A7B0CE8331AB}"/>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1F1AD46-25EF-4EE3-989C-6580F0B9AD38}"/>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6EA0587-90F7-78C2-9821-E75008721D55}"/>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36CFAB-D657-5F83-8F11-3B26B55E7ED3}"/>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87AFF817-8399-BEE1-25FD-69939F023130}"/>
              </a:ext>
            </a:extLst>
          </p:cNvPr>
          <p:cNvSpPr>
            <a:spLocks noGrp="1"/>
          </p:cNvSpPr>
          <p:nvPr>
            <p:ph type="ftr" sz="quarter" idx="10"/>
          </p:nvPr>
        </p:nvSpPr>
        <p:spPr/>
        <p:txBody>
          <a:bodyPr/>
          <a:lstStyle>
            <a:lvl1pPr>
              <a:defRPr/>
            </a:lvl1pPr>
          </a:lstStyle>
          <a:p>
            <a:r>
              <a:rPr lang="en-US" altLang="en-US"/>
              <a:t>Company Name</a:t>
            </a:r>
          </a:p>
        </p:txBody>
      </p:sp>
      <p:sp>
        <p:nvSpPr>
          <p:cNvPr id="8" name="Slide Number Placeholder 7">
            <a:extLst>
              <a:ext uri="{FF2B5EF4-FFF2-40B4-BE49-F238E27FC236}">
                <a16:creationId xmlns:a16="http://schemas.microsoft.com/office/drawing/2014/main" id="{53B07134-F9C6-67D7-5ABB-A27BDA016111}"/>
              </a:ext>
            </a:extLst>
          </p:cNvPr>
          <p:cNvSpPr>
            <a:spLocks noGrp="1"/>
          </p:cNvSpPr>
          <p:nvPr>
            <p:ph type="sldNum" sz="quarter" idx="11"/>
          </p:nvPr>
        </p:nvSpPr>
        <p:spPr/>
        <p:txBody>
          <a:bodyPr/>
          <a:lstStyle>
            <a:lvl1pPr>
              <a:defRPr/>
            </a:lvl1pPr>
          </a:lstStyle>
          <a:p>
            <a:fld id="{337770D2-2A17-4C32-85AE-A0B7F4298C7D}" type="slidenum">
              <a:rPr lang="en-US" altLang="en-US"/>
              <a:pPr/>
              <a:t>‹#›</a:t>
            </a:fld>
            <a:endParaRPr lang="en-US" altLang="en-US"/>
          </a:p>
        </p:txBody>
      </p:sp>
      <p:sp>
        <p:nvSpPr>
          <p:cNvPr id="9" name="Date Placeholder 8">
            <a:extLst>
              <a:ext uri="{FF2B5EF4-FFF2-40B4-BE49-F238E27FC236}">
                <a16:creationId xmlns:a16="http://schemas.microsoft.com/office/drawing/2014/main" id="{A7074EAA-9CC1-6681-3290-3028A238E4D0}"/>
              </a:ext>
            </a:extLst>
          </p:cNvPr>
          <p:cNvSpPr>
            <a:spLocks noGrp="1"/>
          </p:cNvSpPr>
          <p:nvPr>
            <p:ph type="dt" sz="half" idx="12"/>
          </p:nvPr>
        </p:nvSpPr>
        <p:spPr/>
        <p:txBody>
          <a:bodyPr/>
          <a:lstStyle>
            <a:lvl1pPr>
              <a:defRPr/>
            </a:lvl1pPr>
          </a:lstStyle>
          <a:p>
            <a:r>
              <a:rPr lang="en-US" altLang="en-US"/>
              <a:t>www.themegallery.com</a:t>
            </a:r>
          </a:p>
        </p:txBody>
      </p:sp>
    </p:spTree>
    <p:extLst>
      <p:ext uri="{BB962C8B-B14F-4D97-AF65-F5344CB8AC3E}">
        <p14:creationId xmlns:p14="http://schemas.microsoft.com/office/powerpoint/2010/main" val="3399946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F27B4-39F3-BE7C-8B2B-874880B030DB}"/>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CAA1FEE3-2ADD-EF31-B8D0-86E23F5464BA}"/>
              </a:ext>
            </a:extLst>
          </p:cNvPr>
          <p:cNvSpPr>
            <a:spLocks noGrp="1"/>
          </p:cNvSpPr>
          <p:nvPr>
            <p:ph type="ftr" sz="quarter" idx="10"/>
          </p:nvPr>
        </p:nvSpPr>
        <p:spPr/>
        <p:txBody>
          <a:bodyPr/>
          <a:lstStyle>
            <a:lvl1pPr>
              <a:defRPr/>
            </a:lvl1pPr>
          </a:lstStyle>
          <a:p>
            <a:r>
              <a:rPr lang="en-US" altLang="en-US"/>
              <a:t>Company Name</a:t>
            </a:r>
          </a:p>
        </p:txBody>
      </p:sp>
      <p:sp>
        <p:nvSpPr>
          <p:cNvPr id="4" name="Slide Number Placeholder 3">
            <a:extLst>
              <a:ext uri="{FF2B5EF4-FFF2-40B4-BE49-F238E27FC236}">
                <a16:creationId xmlns:a16="http://schemas.microsoft.com/office/drawing/2014/main" id="{09AAFD4F-CD3A-5C77-B46B-30C47E69244F}"/>
              </a:ext>
            </a:extLst>
          </p:cNvPr>
          <p:cNvSpPr>
            <a:spLocks noGrp="1"/>
          </p:cNvSpPr>
          <p:nvPr>
            <p:ph type="sldNum" sz="quarter" idx="11"/>
          </p:nvPr>
        </p:nvSpPr>
        <p:spPr/>
        <p:txBody>
          <a:bodyPr/>
          <a:lstStyle>
            <a:lvl1pPr>
              <a:defRPr/>
            </a:lvl1pPr>
          </a:lstStyle>
          <a:p>
            <a:fld id="{7AF95631-A886-4672-966B-85C2E27A631B}" type="slidenum">
              <a:rPr lang="en-US" altLang="en-US"/>
              <a:pPr/>
              <a:t>‹#›</a:t>
            </a:fld>
            <a:endParaRPr lang="en-US" altLang="en-US"/>
          </a:p>
        </p:txBody>
      </p:sp>
      <p:sp>
        <p:nvSpPr>
          <p:cNvPr id="5" name="Date Placeholder 4">
            <a:extLst>
              <a:ext uri="{FF2B5EF4-FFF2-40B4-BE49-F238E27FC236}">
                <a16:creationId xmlns:a16="http://schemas.microsoft.com/office/drawing/2014/main" id="{94618ADF-1E96-C29A-C6C6-B0DE44EADD89}"/>
              </a:ext>
            </a:extLst>
          </p:cNvPr>
          <p:cNvSpPr>
            <a:spLocks noGrp="1"/>
          </p:cNvSpPr>
          <p:nvPr>
            <p:ph type="dt" sz="half" idx="12"/>
          </p:nvPr>
        </p:nvSpPr>
        <p:spPr/>
        <p:txBody>
          <a:bodyPr/>
          <a:lstStyle>
            <a:lvl1pPr>
              <a:defRPr/>
            </a:lvl1pPr>
          </a:lstStyle>
          <a:p>
            <a:r>
              <a:rPr lang="en-US" altLang="en-US"/>
              <a:t>www.themegallery.com</a:t>
            </a:r>
          </a:p>
        </p:txBody>
      </p:sp>
    </p:spTree>
    <p:extLst>
      <p:ext uri="{BB962C8B-B14F-4D97-AF65-F5344CB8AC3E}">
        <p14:creationId xmlns:p14="http://schemas.microsoft.com/office/powerpoint/2010/main" val="3915286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6ABDF86-1C78-B639-8074-A1C5336B0204}"/>
              </a:ext>
            </a:extLst>
          </p:cNvPr>
          <p:cNvSpPr>
            <a:spLocks noGrp="1"/>
          </p:cNvSpPr>
          <p:nvPr>
            <p:ph type="ftr" sz="quarter" idx="10"/>
          </p:nvPr>
        </p:nvSpPr>
        <p:spPr/>
        <p:txBody>
          <a:bodyPr/>
          <a:lstStyle>
            <a:lvl1pPr>
              <a:defRPr/>
            </a:lvl1pPr>
          </a:lstStyle>
          <a:p>
            <a:r>
              <a:rPr lang="en-US" altLang="en-US"/>
              <a:t>Company Name</a:t>
            </a:r>
          </a:p>
        </p:txBody>
      </p:sp>
      <p:sp>
        <p:nvSpPr>
          <p:cNvPr id="3" name="Slide Number Placeholder 2">
            <a:extLst>
              <a:ext uri="{FF2B5EF4-FFF2-40B4-BE49-F238E27FC236}">
                <a16:creationId xmlns:a16="http://schemas.microsoft.com/office/drawing/2014/main" id="{64484F0F-9E3F-8A06-4A26-F1F0E81F7A59}"/>
              </a:ext>
            </a:extLst>
          </p:cNvPr>
          <p:cNvSpPr>
            <a:spLocks noGrp="1"/>
          </p:cNvSpPr>
          <p:nvPr>
            <p:ph type="sldNum" sz="quarter" idx="11"/>
          </p:nvPr>
        </p:nvSpPr>
        <p:spPr/>
        <p:txBody>
          <a:bodyPr/>
          <a:lstStyle>
            <a:lvl1pPr>
              <a:defRPr/>
            </a:lvl1pPr>
          </a:lstStyle>
          <a:p>
            <a:fld id="{4FE77A92-6AB5-4991-B138-8F9C3F02F9E8}" type="slidenum">
              <a:rPr lang="en-US" altLang="en-US"/>
              <a:pPr/>
              <a:t>‹#›</a:t>
            </a:fld>
            <a:endParaRPr lang="en-US" altLang="en-US"/>
          </a:p>
        </p:txBody>
      </p:sp>
      <p:sp>
        <p:nvSpPr>
          <p:cNvPr id="4" name="Date Placeholder 3">
            <a:extLst>
              <a:ext uri="{FF2B5EF4-FFF2-40B4-BE49-F238E27FC236}">
                <a16:creationId xmlns:a16="http://schemas.microsoft.com/office/drawing/2014/main" id="{E37128E7-D753-9F87-E7D8-18E487245D51}"/>
              </a:ext>
            </a:extLst>
          </p:cNvPr>
          <p:cNvSpPr>
            <a:spLocks noGrp="1"/>
          </p:cNvSpPr>
          <p:nvPr>
            <p:ph type="dt" sz="half" idx="12"/>
          </p:nvPr>
        </p:nvSpPr>
        <p:spPr/>
        <p:txBody>
          <a:bodyPr/>
          <a:lstStyle>
            <a:lvl1pPr>
              <a:defRPr/>
            </a:lvl1pPr>
          </a:lstStyle>
          <a:p>
            <a:r>
              <a:rPr lang="en-US" altLang="en-US"/>
              <a:t>www.themegallery.com</a:t>
            </a:r>
          </a:p>
        </p:txBody>
      </p:sp>
    </p:spTree>
    <p:extLst>
      <p:ext uri="{BB962C8B-B14F-4D97-AF65-F5344CB8AC3E}">
        <p14:creationId xmlns:p14="http://schemas.microsoft.com/office/powerpoint/2010/main" val="3891550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05E26-750E-8D84-8554-A427AA3B0AB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20B352-6AD6-780E-127A-BE4C925C662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6EC0D8-4D42-F97F-8A4F-6C0108CEE0F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a:extLst>
              <a:ext uri="{FF2B5EF4-FFF2-40B4-BE49-F238E27FC236}">
                <a16:creationId xmlns:a16="http://schemas.microsoft.com/office/drawing/2014/main" id="{C429D9CF-6566-3D2B-06AF-46C733A65813}"/>
              </a:ext>
            </a:extLst>
          </p:cNvPr>
          <p:cNvSpPr>
            <a:spLocks noGrp="1"/>
          </p:cNvSpPr>
          <p:nvPr>
            <p:ph type="ftr" sz="quarter" idx="10"/>
          </p:nvPr>
        </p:nvSpPr>
        <p:spPr/>
        <p:txBody>
          <a:bodyPr/>
          <a:lstStyle>
            <a:lvl1pPr>
              <a:defRPr/>
            </a:lvl1pPr>
          </a:lstStyle>
          <a:p>
            <a:r>
              <a:rPr lang="en-US" altLang="en-US"/>
              <a:t>Company Name</a:t>
            </a:r>
          </a:p>
        </p:txBody>
      </p:sp>
      <p:sp>
        <p:nvSpPr>
          <p:cNvPr id="6" name="Slide Number Placeholder 5">
            <a:extLst>
              <a:ext uri="{FF2B5EF4-FFF2-40B4-BE49-F238E27FC236}">
                <a16:creationId xmlns:a16="http://schemas.microsoft.com/office/drawing/2014/main" id="{B03622D4-55D1-B8F4-4730-EDA01E71EB1B}"/>
              </a:ext>
            </a:extLst>
          </p:cNvPr>
          <p:cNvSpPr>
            <a:spLocks noGrp="1"/>
          </p:cNvSpPr>
          <p:nvPr>
            <p:ph type="sldNum" sz="quarter" idx="11"/>
          </p:nvPr>
        </p:nvSpPr>
        <p:spPr/>
        <p:txBody>
          <a:bodyPr/>
          <a:lstStyle>
            <a:lvl1pPr>
              <a:defRPr/>
            </a:lvl1pPr>
          </a:lstStyle>
          <a:p>
            <a:fld id="{E4C07183-EF08-4620-B6A6-FDEFBAEE26C9}" type="slidenum">
              <a:rPr lang="en-US" altLang="en-US"/>
              <a:pPr/>
              <a:t>‹#›</a:t>
            </a:fld>
            <a:endParaRPr lang="en-US" altLang="en-US"/>
          </a:p>
        </p:txBody>
      </p:sp>
      <p:sp>
        <p:nvSpPr>
          <p:cNvPr id="7" name="Date Placeholder 6">
            <a:extLst>
              <a:ext uri="{FF2B5EF4-FFF2-40B4-BE49-F238E27FC236}">
                <a16:creationId xmlns:a16="http://schemas.microsoft.com/office/drawing/2014/main" id="{7B63B585-FF71-A545-FD5C-F037B74EB42B}"/>
              </a:ext>
            </a:extLst>
          </p:cNvPr>
          <p:cNvSpPr>
            <a:spLocks noGrp="1"/>
          </p:cNvSpPr>
          <p:nvPr>
            <p:ph type="dt" sz="half" idx="12"/>
          </p:nvPr>
        </p:nvSpPr>
        <p:spPr/>
        <p:txBody>
          <a:bodyPr/>
          <a:lstStyle>
            <a:lvl1pPr>
              <a:defRPr/>
            </a:lvl1pPr>
          </a:lstStyle>
          <a:p>
            <a:r>
              <a:rPr lang="en-US" altLang="en-US"/>
              <a:t>www.themegallery.com</a:t>
            </a:r>
          </a:p>
        </p:txBody>
      </p:sp>
    </p:spTree>
    <p:extLst>
      <p:ext uri="{BB962C8B-B14F-4D97-AF65-F5344CB8AC3E}">
        <p14:creationId xmlns:p14="http://schemas.microsoft.com/office/powerpoint/2010/main" val="3676443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00ECF-1FE6-22B8-32D2-97F2AB4E013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2B25006-3F4B-1966-D853-CC3B0F76AA9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396E50-0FB9-FCD4-2FDC-2B0037D0C35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a:extLst>
              <a:ext uri="{FF2B5EF4-FFF2-40B4-BE49-F238E27FC236}">
                <a16:creationId xmlns:a16="http://schemas.microsoft.com/office/drawing/2014/main" id="{73A64E89-3DAA-A17B-BF4C-E5BFFBB7A624}"/>
              </a:ext>
            </a:extLst>
          </p:cNvPr>
          <p:cNvSpPr>
            <a:spLocks noGrp="1"/>
          </p:cNvSpPr>
          <p:nvPr>
            <p:ph type="ftr" sz="quarter" idx="10"/>
          </p:nvPr>
        </p:nvSpPr>
        <p:spPr/>
        <p:txBody>
          <a:bodyPr/>
          <a:lstStyle>
            <a:lvl1pPr>
              <a:defRPr/>
            </a:lvl1pPr>
          </a:lstStyle>
          <a:p>
            <a:r>
              <a:rPr lang="en-US" altLang="en-US"/>
              <a:t>Company Name</a:t>
            </a:r>
          </a:p>
        </p:txBody>
      </p:sp>
      <p:sp>
        <p:nvSpPr>
          <p:cNvPr id="6" name="Slide Number Placeholder 5">
            <a:extLst>
              <a:ext uri="{FF2B5EF4-FFF2-40B4-BE49-F238E27FC236}">
                <a16:creationId xmlns:a16="http://schemas.microsoft.com/office/drawing/2014/main" id="{4424353D-34A9-C913-0838-D19AAAF76080}"/>
              </a:ext>
            </a:extLst>
          </p:cNvPr>
          <p:cNvSpPr>
            <a:spLocks noGrp="1"/>
          </p:cNvSpPr>
          <p:nvPr>
            <p:ph type="sldNum" sz="quarter" idx="11"/>
          </p:nvPr>
        </p:nvSpPr>
        <p:spPr/>
        <p:txBody>
          <a:bodyPr/>
          <a:lstStyle>
            <a:lvl1pPr>
              <a:defRPr/>
            </a:lvl1pPr>
          </a:lstStyle>
          <a:p>
            <a:fld id="{C58553C5-7669-4FB0-AB91-1DF3AB3F6D20}" type="slidenum">
              <a:rPr lang="en-US" altLang="en-US"/>
              <a:pPr/>
              <a:t>‹#›</a:t>
            </a:fld>
            <a:endParaRPr lang="en-US" altLang="en-US"/>
          </a:p>
        </p:txBody>
      </p:sp>
      <p:sp>
        <p:nvSpPr>
          <p:cNvPr id="7" name="Date Placeholder 6">
            <a:extLst>
              <a:ext uri="{FF2B5EF4-FFF2-40B4-BE49-F238E27FC236}">
                <a16:creationId xmlns:a16="http://schemas.microsoft.com/office/drawing/2014/main" id="{799B0504-6EF5-572A-8FF9-C83D4958D7DD}"/>
              </a:ext>
            </a:extLst>
          </p:cNvPr>
          <p:cNvSpPr>
            <a:spLocks noGrp="1"/>
          </p:cNvSpPr>
          <p:nvPr>
            <p:ph type="dt" sz="half" idx="12"/>
          </p:nvPr>
        </p:nvSpPr>
        <p:spPr/>
        <p:txBody>
          <a:bodyPr/>
          <a:lstStyle>
            <a:lvl1pPr>
              <a:defRPr/>
            </a:lvl1pPr>
          </a:lstStyle>
          <a:p>
            <a:r>
              <a:rPr lang="en-US" altLang="en-US"/>
              <a:t>www.themegallery.com</a:t>
            </a:r>
          </a:p>
        </p:txBody>
      </p:sp>
    </p:spTree>
    <p:extLst>
      <p:ext uri="{BB962C8B-B14F-4D97-AF65-F5344CB8AC3E}">
        <p14:creationId xmlns:p14="http://schemas.microsoft.com/office/powerpoint/2010/main" val="2053231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a:extLst>
              <a:ext uri="{FF2B5EF4-FFF2-40B4-BE49-F238E27FC236}">
                <a16:creationId xmlns:a16="http://schemas.microsoft.com/office/drawing/2014/main" id="{E22FF532-440F-0395-32D7-5FF622E1C2CB}"/>
              </a:ext>
            </a:extLst>
          </p:cNvPr>
          <p:cNvSpPr>
            <a:spLocks noChangeArrowheads="1"/>
          </p:cNvSpPr>
          <p:nvPr/>
        </p:nvSpPr>
        <p:spPr bwMode="gray">
          <a:xfrm>
            <a:off x="0" y="404813"/>
            <a:ext cx="9144000" cy="72072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7" name="Rectangle 3">
            <a:extLst>
              <a:ext uri="{FF2B5EF4-FFF2-40B4-BE49-F238E27FC236}">
                <a16:creationId xmlns:a16="http://schemas.microsoft.com/office/drawing/2014/main" id="{AE6B5FD3-DA0E-7641-F75E-A29FC26E20E9}"/>
              </a:ext>
            </a:extLst>
          </p:cNvPr>
          <p:cNvSpPr>
            <a:spLocks noGrp="1" noChangeArrowheads="1"/>
          </p:cNvSpPr>
          <p:nvPr>
            <p:ph type="body" idx="1"/>
          </p:nvPr>
        </p:nvSpPr>
        <p:spPr bwMode="auto">
          <a:xfrm>
            <a:off x="457200" y="1366838"/>
            <a:ext cx="8229600" cy="4919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a:extLst>
              <a:ext uri="{FF2B5EF4-FFF2-40B4-BE49-F238E27FC236}">
                <a16:creationId xmlns:a16="http://schemas.microsoft.com/office/drawing/2014/main" id="{FE30A2AE-F9D6-D056-FEB3-D50DD746979E}"/>
              </a:ext>
            </a:extLst>
          </p:cNvPr>
          <p:cNvSpPr>
            <a:spLocks noGrp="1" noChangeArrowheads="1"/>
          </p:cNvSpPr>
          <p:nvPr>
            <p:ph type="ftr" sz="quarter" idx="3"/>
          </p:nvPr>
        </p:nvSpPr>
        <p:spPr bwMode="auto">
          <a:xfrm>
            <a:off x="5791200" y="65024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1">
                <a:latin typeface="+mj-lt"/>
              </a:defRPr>
            </a:lvl1pPr>
          </a:lstStyle>
          <a:p>
            <a:r>
              <a:rPr lang="en-US" altLang="en-US"/>
              <a:t>Company Name</a:t>
            </a:r>
          </a:p>
        </p:txBody>
      </p:sp>
      <p:sp>
        <p:nvSpPr>
          <p:cNvPr id="1030" name="Rectangle 6">
            <a:extLst>
              <a:ext uri="{FF2B5EF4-FFF2-40B4-BE49-F238E27FC236}">
                <a16:creationId xmlns:a16="http://schemas.microsoft.com/office/drawing/2014/main" id="{D5127698-5694-35E2-56E2-6EAA2E0D7BE2}"/>
              </a:ext>
            </a:extLst>
          </p:cNvPr>
          <p:cNvSpPr>
            <a:spLocks noGrp="1" noChangeArrowheads="1"/>
          </p:cNvSpPr>
          <p:nvPr>
            <p:ph type="sldNum" sz="quarter" idx="4"/>
          </p:nvPr>
        </p:nvSpPr>
        <p:spPr bwMode="auto">
          <a:xfrm>
            <a:off x="3352800" y="6499225"/>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1">
                <a:latin typeface="+mj-lt"/>
              </a:defRPr>
            </a:lvl1pPr>
          </a:lstStyle>
          <a:p>
            <a:fld id="{925B4D84-99C7-496A-8600-7B29D9298EC1}" type="slidenum">
              <a:rPr lang="en-US" altLang="en-US"/>
              <a:pPr/>
              <a:t>‹#›</a:t>
            </a:fld>
            <a:endParaRPr lang="en-US" altLang="en-US"/>
          </a:p>
        </p:txBody>
      </p:sp>
      <p:sp>
        <p:nvSpPr>
          <p:cNvPr id="1026" name="Rectangle 2">
            <a:extLst>
              <a:ext uri="{FF2B5EF4-FFF2-40B4-BE49-F238E27FC236}">
                <a16:creationId xmlns:a16="http://schemas.microsoft.com/office/drawing/2014/main" id="{7CD46E51-5797-AE6E-4F3C-89164EDF20B2}"/>
              </a:ext>
            </a:extLst>
          </p:cNvPr>
          <p:cNvSpPr>
            <a:spLocks noGrp="1" noChangeArrowheads="1"/>
          </p:cNvSpPr>
          <p:nvPr>
            <p:ph type="title"/>
          </p:nvPr>
        </p:nvSpPr>
        <p:spPr bwMode="white">
          <a:xfrm>
            <a:off x="533400" y="457200"/>
            <a:ext cx="73914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40" name="Rectangle 16">
            <a:extLst>
              <a:ext uri="{FF2B5EF4-FFF2-40B4-BE49-F238E27FC236}">
                <a16:creationId xmlns:a16="http://schemas.microsoft.com/office/drawing/2014/main" id="{29BCE5D6-1920-4914-FCA9-9F18E1CFF4C3}"/>
              </a:ext>
            </a:extLst>
          </p:cNvPr>
          <p:cNvSpPr>
            <a:spLocks noChangeArrowheads="1"/>
          </p:cNvSpPr>
          <p:nvPr/>
        </p:nvSpPr>
        <p:spPr bwMode="ltGray">
          <a:xfrm>
            <a:off x="-9525" y="0"/>
            <a:ext cx="188913" cy="6858000"/>
          </a:xfrm>
          <a:prstGeom prst="rect">
            <a:avLst/>
          </a:prstGeom>
          <a:solidFill>
            <a:srgbClr val="BABAB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1" name="Rectangle 17">
            <a:extLst>
              <a:ext uri="{FF2B5EF4-FFF2-40B4-BE49-F238E27FC236}">
                <a16:creationId xmlns:a16="http://schemas.microsoft.com/office/drawing/2014/main" id="{A5D94665-8D06-38E9-6551-0ADD2E6FC192}"/>
              </a:ext>
            </a:extLst>
          </p:cNvPr>
          <p:cNvSpPr>
            <a:spLocks noChangeArrowheads="1"/>
          </p:cNvSpPr>
          <p:nvPr/>
        </p:nvSpPr>
        <p:spPr bwMode="ltGray">
          <a:xfrm>
            <a:off x="0" y="404813"/>
            <a:ext cx="184150" cy="72072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3" name="Rectangle 19">
            <a:extLst>
              <a:ext uri="{FF2B5EF4-FFF2-40B4-BE49-F238E27FC236}">
                <a16:creationId xmlns:a16="http://schemas.microsoft.com/office/drawing/2014/main" id="{DB3BC19F-43DD-D0D1-38CC-D6BA9E2AAEFB}"/>
              </a:ext>
            </a:extLst>
          </p:cNvPr>
          <p:cNvSpPr>
            <a:spLocks noChangeArrowheads="1"/>
          </p:cNvSpPr>
          <p:nvPr/>
        </p:nvSpPr>
        <p:spPr bwMode="ltGray">
          <a:xfrm>
            <a:off x="-14288" y="1128713"/>
            <a:ext cx="184151" cy="72072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 name="Rectangle 20">
            <a:extLst>
              <a:ext uri="{FF2B5EF4-FFF2-40B4-BE49-F238E27FC236}">
                <a16:creationId xmlns:a16="http://schemas.microsoft.com/office/drawing/2014/main" id="{D4793CB4-807C-6253-EF58-ED25EF534CC9}"/>
              </a:ext>
            </a:extLst>
          </p:cNvPr>
          <p:cNvSpPr>
            <a:spLocks noChangeArrowheads="1"/>
          </p:cNvSpPr>
          <p:nvPr/>
        </p:nvSpPr>
        <p:spPr bwMode="ltGray">
          <a:xfrm>
            <a:off x="-14288" y="1847850"/>
            <a:ext cx="184151" cy="72072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 name="Rectangle 21">
            <a:extLst>
              <a:ext uri="{FF2B5EF4-FFF2-40B4-BE49-F238E27FC236}">
                <a16:creationId xmlns:a16="http://schemas.microsoft.com/office/drawing/2014/main" id="{1742A347-5BB3-0916-995D-6EC4434F9A37}"/>
              </a:ext>
            </a:extLst>
          </p:cNvPr>
          <p:cNvSpPr>
            <a:spLocks noChangeArrowheads="1"/>
          </p:cNvSpPr>
          <p:nvPr/>
        </p:nvSpPr>
        <p:spPr bwMode="ltGray">
          <a:xfrm>
            <a:off x="-14288" y="2552700"/>
            <a:ext cx="184151" cy="72072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6" name="Oval 22">
            <a:extLst>
              <a:ext uri="{FF2B5EF4-FFF2-40B4-BE49-F238E27FC236}">
                <a16:creationId xmlns:a16="http://schemas.microsoft.com/office/drawing/2014/main" id="{51DBDD03-03B9-7F39-2EE2-6ECB57DB950E}"/>
              </a:ext>
            </a:extLst>
          </p:cNvPr>
          <p:cNvSpPr>
            <a:spLocks noChangeArrowheads="1"/>
          </p:cNvSpPr>
          <p:nvPr/>
        </p:nvSpPr>
        <p:spPr bwMode="gray">
          <a:xfrm>
            <a:off x="7740650" y="188913"/>
            <a:ext cx="1223963" cy="1265237"/>
          </a:xfrm>
          <a:prstGeom prst="ellipse">
            <a:avLst/>
          </a:prstGeom>
          <a:blipFill dpi="0" rotWithShape="1">
            <a:blip r:embed="rId13"/>
            <a:srcRect/>
            <a:stretch>
              <a:fillRect/>
            </a:stretch>
          </a:blipFill>
          <a:ln w="38100"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8" name="Rectangle 4">
            <a:extLst>
              <a:ext uri="{FF2B5EF4-FFF2-40B4-BE49-F238E27FC236}">
                <a16:creationId xmlns:a16="http://schemas.microsoft.com/office/drawing/2014/main" id="{E3362BD8-5C30-02C1-A614-046C99557B93}"/>
              </a:ext>
            </a:extLst>
          </p:cNvPr>
          <p:cNvSpPr>
            <a:spLocks noGrp="1" noChangeArrowheads="1"/>
          </p:cNvSpPr>
          <p:nvPr>
            <p:ph type="dt" sz="half" idx="2"/>
          </p:nvPr>
        </p:nvSpPr>
        <p:spPr bwMode="auto">
          <a:xfrm>
            <a:off x="6096000" y="136525"/>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1">
                <a:latin typeface="+mj-lt"/>
              </a:defRPr>
            </a:lvl1pPr>
          </a:lstStyle>
          <a:p>
            <a:r>
              <a:rPr lang="en-US" altLang="en-US"/>
              <a:t>www.themegallery.com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rtl="0" fontAlgn="base">
        <a:spcBef>
          <a:spcPct val="0"/>
        </a:spcBef>
        <a:spcAft>
          <a:spcPct val="0"/>
        </a:spcAft>
        <a:defRPr sz="3200" kern="1200">
          <a:solidFill>
            <a:schemeClr val="bg1"/>
          </a:solidFill>
          <a:latin typeface="+mj-lt"/>
          <a:ea typeface="+mj-ea"/>
          <a:cs typeface="+mj-cs"/>
        </a:defRPr>
      </a:lvl1pPr>
      <a:lvl2pPr algn="ctr" rtl="0" fontAlgn="base">
        <a:spcBef>
          <a:spcPct val="0"/>
        </a:spcBef>
        <a:spcAft>
          <a:spcPct val="0"/>
        </a:spcAft>
        <a:defRPr sz="3200">
          <a:solidFill>
            <a:schemeClr val="bg1"/>
          </a:solidFill>
          <a:latin typeface="Verdana" panose="020B0604030504040204" pitchFamily="34" charset="0"/>
        </a:defRPr>
      </a:lvl2pPr>
      <a:lvl3pPr algn="ctr" rtl="0" fontAlgn="base">
        <a:spcBef>
          <a:spcPct val="0"/>
        </a:spcBef>
        <a:spcAft>
          <a:spcPct val="0"/>
        </a:spcAft>
        <a:defRPr sz="3200">
          <a:solidFill>
            <a:schemeClr val="bg1"/>
          </a:solidFill>
          <a:latin typeface="Verdana" panose="020B0604030504040204" pitchFamily="34" charset="0"/>
        </a:defRPr>
      </a:lvl3pPr>
      <a:lvl4pPr algn="ctr" rtl="0" fontAlgn="base">
        <a:spcBef>
          <a:spcPct val="0"/>
        </a:spcBef>
        <a:spcAft>
          <a:spcPct val="0"/>
        </a:spcAft>
        <a:defRPr sz="3200">
          <a:solidFill>
            <a:schemeClr val="bg1"/>
          </a:solidFill>
          <a:latin typeface="Verdana" panose="020B0604030504040204" pitchFamily="34" charset="0"/>
        </a:defRPr>
      </a:lvl4pPr>
      <a:lvl5pPr algn="ctr" rtl="0" fontAlgn="base">
        <a:spcBef>
          <a:spcPct val="0"/>
        </a:spcBef>
        <a:spcAft>
          <a:spcPct val="0"/>
        </a:spcAft>
        <a:defRPr sz="3200">
          <a:solidFill>
            <a:schemeClr val="bg1"/>
          </a:solidFill>
          <a:latin typeface="Verdana" panose="020B0604030504040204" pitchFamily="34" charset="0"/>
        </a:defRPr>
      </a:lvl5pPr>
      <a:lvl6pPr marL="457200" algn="ctr" rtl="0" fontAlgn="base">
        <a:spcBef>
          <a:spcPct val="0"/>
        </a:spcBef>
        <a:spcAft>
          <a:spcPct val="0"/>
        </a:spcAft>
        <a:defRPr sz="3200">
          <a:solidFill>
            <a:schemeClr val="bg1"/>
          </a:solidFill>
          <a:latin typeface="Verdana" panose="020B0604030504040204" pitchFamily="34" charset="0"/>
        </a:defRPr>
      </a:lvl6pPr>
      <a:lvl7pPr marL="914400" algn="ctr" rtl="0" fontAlgn="base">
        <a:spcBef>
          <a:spcPct val="0"/>
        </a:spcBef>
        <a:spcAft>
          <a:spcPct val="0"/>
        </a:spcAft>
        <a:defRPr sz="3200">
          <a:solidFill>
            <a:schemeClr val="bg1"/>
          </a:solidFill>
          <a:latin typeface="Verdana" panose="020B0604030504040204" pitchFamily="34" charset="0"/>
        </a:defRPr>
      </a:lvl7pPr>
      <a:lvl8pPr marL="1371600" algn="ctr" rtl="0" fontAlgn="base">
        <a:spcBef>
          <a:spcPct val="0"/>
        </a:spcBef>
        <a:spcAft>
          <a:spcPct val="0"/>
        </a:spcAft>
        <a:defRPr sz="3200">
          <a:solidFill>
            <a:schemeClr val="bg1"/>
          </a:solidFill>
          <a:latin typeface="Verdana" panose="020B0604030504040204" pitchFamily="34" charset="0"/>
        </a:defRPr>
      </a:lvl8pPr>
      <a:lvl9pPr marL="1828800" algn="ctr" rtl="0" fontAlgn="base">
        <a:spcBef>
          <a:spcPct val="0"/>
        </a:spcBef>
        <a:spcAft>
          <a:spcPct val="0"/>
        </a:spcAft>
        <a:defRPr sz="3200">
          <a:solidFill>
            <a:schemeClr val="bg1"/>
          </a:solidFill>
          <a:latin typeface="Verdana" panose="020B0604030504040204" pitchFamily="34" charset="0"/>
        </a:defRPr>
      </a:lvl9pPr>
    </p:titleStyle>
    <p:bodyStyle>
      <a:lvl1pPr marL="342900" indent="-342900" algn="l" rtl="0" fontAlgn="base">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anose="05000000000000000000" pitchFamily="2" charset="2"/>
        <a:buChar char="§"/>
        <a:defRPr sz="2800" kern="1200">
          <a:solidFill>
            <a:schemeClr val="tx1"/>
          </a:solidFill>
          <a:latin typeface="+mn-lt"/>
          <a:ea typeface="+mn-ea"/>
          <a:cs typeface="+mn-cs"/>
        </a:defRPr>
      </a:lvl2pPr>
      <a:lvl3pPr marL="1143000" indent="-228600" algn="l" rtl="0" fontAlgn="base">
        <a:spcBef>
          <a:spcPct val="20000"/>
        </a:spcBef>
        <a:spcAft>
          <a:spcPct val="0"/>
        </a:spcAft>
        <a:buClr>
          <a:schemeClr val="tx1"/>
        </a:buClr>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ontrol" Target="../activeX/activeX1.xml"/><Relationship Id="rId1" Type="http://schemas.openxmlformats.org/officeDocument/2006/relationships/vmlDrawing" Target="../drawings/vmlDrawing2.vml"/><Relationship Id="rId6" Type="http://schemas.openxmlformats.org/officeDocument/2006/relationships/image" Target="../media/image11.png"/><Relationship Id="rId5" Type="http://schemas.openxmlformats.org/officeDocument/2006/relationships/image" Target="../media/image12.gif"/><Relationship Id="rId4" Type="http://schemas.openxmlformats.org/officeDocument/2006/relationships/audio" Target="../media/audio3.wav"/></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DF30A719-A5EA-3314-972A-432376F8A04F}"/>
              </a:ext>
            </a:extLst>
          </p:cNvPr>
          <p:cNvSpPr>
            <a:spLocks noGrp="1" noChangeArrowheads="1"/>
          </p:cNvSpPr>
          <p:nvPr>
            <p:ph type="ctrTitle"/>
          </p:nvPr>
        </p:nvSpPr>
        <p:spPr>
          <a:xfrm>
            <a:off x="1447800" y="685800"/>
            <a:ext cx="6172200" cy="1295400"/>
          </a:xfrm>
        </p:spPr>
        <p:txBody>
          <a:bodyPr/>
          <a:lstStyle/>
          <a:p>
            <a:r>
              <a:rPr lang="en-US" altLang="en-US">
                <a:latin typeface="Times New Roman" panose="02020603050405020304" pitchFamily="18" charset="0"/>
              </a:rPr>
              <a:t>FIBONACCI TRONG PHÂN TÍCH KỸ THUẬT</a:t>
            </a:r>
          </a:p>
        </p:txBody>
      </p:sp>
      <p:sp>
        <p:nvSpPr>
          <p:cNvPr id="2052" name="Oval 4">
            <a:extLst>
              <a:ext uri="{FF2B5EF4-FFF2-40B4-BE49-F238E27FC236}">
                <a16:creationId xmlns:a16="http://schemas.microsoft.com/office/drawing/2014/main" id="{37850AAF-CE0E-D690-AA46-EECCC77CD4D3}"/>
              </a:ext>
            </a:extLst>
          </p:cNvPr>
          <p:cNvSpPr>
            <a:spLocks noChangeArrowheads="1"/>
          </p:cNvSpPr>
          <p:nvPr/>
        </p:nvSpPr>
        <p:spPr bwMode="gray">
          <a:xfrm>
            <a:off x="7451725" y="1803400"/>
            <a:ext cx="1223963" cy="1265238"/>
          </a:xfrm>
          <a:prstGeom prst="ellipse">
            <a:avLst/>
          </a:prstGeom>
          <a:blipFill dpi="0" rotWithShape="1">
            <a:blip r:embed="rId3"/>
            <a:srcRect/>
            <a:stretch>
              <a:fillRect/>
            </a:stretch>
          </a:blipFill>
          <a:ln w="38100"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4" name="Text Box 6">
            <a:extLst>
              <a:ext uri="{FF2B5EF4-FFF2-40B4-BE49-F238E27FC236}">
                <a16:creationId xmlns:a16="http://schemas.microsoft.com/office/drawing/2014/main" id="{7A81535E-61ED-79BE-3385-74861D7DE658}"/>
              </a:ext>
            </a:extLst>
          </p:cNvPr>
          <p:cNvSpPr txBox="1">
            <a:spLocks noChangeArrowheads="1"/>
          </p:cNvSpPr>
          <p:nvPr/>
        </p:nvSpPr>
        <p:spPr bwMode="auto">
          <a:xfrm>
            <a:off x="0" y="2541588"/>
            <a:ext cx="381000" cy="256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b="1">
                <a:solidFill>
                  <a:schemeClr val="hlink"/>
                </a:solidFill>
              </a:rPr>
              <a:t>FIBONACCI</a:t>
            </a:r>
          </a:p>
        </p:txBody>
      </p:sp>
      <p:pic>
        <p:nvPicPr>
          <p:cNvPr id="2078" name="Picture 30">
            <a:extLst>
              <a:ext uri="{FF2B5EF4-FFF2-40B4-BE49-F238E27FC236}">
                <a16:creationId xmlns:a16="http://schemas.microsoft.com/office/drawing/2014/main" id="{7678E4CC-B8F0-F759-1DCA-327B64DE0D7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00050" y="0"/>
            <a:ext cx="1447800" cy="1085850"/>
          </a:xfrm>
          <a:prstGeom prst="rect">
            <a:avLst/>
          </a:prstGeom>
          <a:noFill/>
          <a:extLst>
            <a:ext uri="{909E8E84-426E-40DD-AFC4-6F175D3DCCD1}">
              <a14:hiddenFill xmlns:a14="http://schemas.microsoft.com/office/drawing/2010/main">
                <a:solidFill>
                  <a:srgbClr val="FFFFFF"/>
                </a:solidFill>
              </a14:hiddenFill>
            </a:ext>
          </a:extLst>
        </p:spPr>
      </p:pic>
      <p:pic>
        <p:nvPicPr>
          <p:cNvPr id="2081" name="Picture 33">
            <a:extLst>
              <a:ext uri="{FF2B5EF4-FFF2-40B4-BE49-F238E27FC236}">
                <a16:creationId xmlns:a16="http://schemas.microsoft.com/office/drawing/2014/main" id="{467A4FE6-E579-92BB-940A-17DA94D0E1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5664200"/>
            <a:ext cx="1828800" cy="965200"/>
          </a:xfrm>
          <a:prstGeom prst="rect">
            <a:avLst/>
          </a:prstGeom>
          <a:noFill/>
          <a:extLst>
            <a:ext uri="{909E8E84-426E-40DD-AFC4-6F175D3DCCD1}">
              <a14:hiddenFill xmlns:a14="http://schemas.microsoft.com/office/drawing/2010/main">
                <a:solidFill>
                  <a:srgbClr val="FFFFFF"/>
                </a:solidFill>
              </a14:hiddenFill>
            </a:ext>
          </a:extLst>
        </p:spPr>
      </p:pic>
      <p:sp>
        <p:nvSpPr>
          <p:cNvPr id="2082" name="Text Box 34">
            <a:extLst>
              <a:ext uri="{FF2B5EF4-FFF2-40B4-BE49-F238E27FC236}">
                <a16:creationId xmlns:a16="http://schemas.microsoft.com/office/drawing/2014/main" id="{3DCDB33F-AD72-2B2A-B8ED-0B1B11DE16FA}"/>
              </a:ext>
            </a:extLst>
          </p:cNvPr>
          <p:cNvSpPr txBox="1">
            <a:spLocks noChangeArrowheads="1"/>
          </p:cNvSpPr>
          <p:nvPr/>
        </p:nvSpPr>
        <p:spPr bwMode="auto">
          <a:xfrm rot="-608386">
            <a:off x="4286250" y="5664200"/>
            <a:ext cx="1371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t>PHÒNG DV-ĐTTC</a:t>
            </a:r>
          </a:p>
        </p:txBody>
      </p:sp>
      <p:pic>
        <p:nvPicPr>
          <p:cNvPr id="2083" name="Picture 35">
            <a:extLst>
              <a:ext uri="{FF2B5EF4-FFF2-40B4-BE49-F238E27FC236}">
                <a16:creationId xmlns:a16="http://schemas.microsoft.com/office/drawing/2014/main" id="{A9E37FBA-DAE3-E7FA-56A0-D848B02ECE87}"/>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6248400"/>
            <a:ext cx="457200" cy="392113"/>
          </a:xfrm>
          <a:prstGeom prst="rect">
            <a:avLst/>
          </a:prstGeom>
          <a:noFill/>
          <a:extLst>
            <a:ext uri="{909E8E84-426E-40DD-AFC4-6F175D3DCCD1}">
              <a14:hiddenFill xmlns:a14="http://schemas.microsoft.com/office/drawing/2010/main">
                <a:solidFill>
                  <a:srgbClr val="FFFFFF"/>
                </a:solidFill>
              </a14:hiddenFill>
            </a:ext>
          </a:extLst>
        </p:spPr>
      </p:pic>
      <p:pic>
        <p:nvPicPr>
          <p:cNvPr id="2084" name="Picture 36">
            <a:extLst>
              <a:ext uri="{FF2B5EF4-FFF2-40B4-BE49-F238E27FC236}">
                <a16:creationId xmlns:a16="http://schemas.microsoft.com/office/drawing/2014/main" id="{1080A80E-8A5D-1E6F-8EB4-3C7AFE14DBCC}"/>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848600" y="5822950"/>
            <a:ext cx="609600" cy="523875"/>
          </a:xfrm>
          <a:prstGeom prst="rect">
            <a:avLst/>
          </a:prstGeom>
          <a:noFill/>
          <a:extLst>
            <a:ext uri="{909E8E84-426E-40DD-AFC4-6F175D3DCCD1}">
              <a14:hiddenFill xmlns:a14="http://schemas.microsoft.com/office/drawing/2010/main">
                <a:solidFill>
                  <a:srgbClr val="FFFFFF"/>
                </a:solidFill>
              </a14:hiddenFill>
            </a:ext>
          </a:extLst>
        </p:spPr>
      </p:pic>
      <p:pic>
        <p:nvPicPr>
          <p:cNvPr id="2086" name="Picture 38">
            <a:extLst>
              <a:ext uri="{FF2B5EF4-FFF2-40B4-BE49-F238E27FC236}">
                <a16:creationId xmlns:a16="http://schemas.microsoft.com/office/drawing/2014/main" id="{CFC45BD3-73F5-E145-08E1-15542CB65B56}"/>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620000" y="6257925"/>
            <a:ext cx="609600" cy="523875"/>
          </a:xfrm>
          <a:prstGeom prst="rect">
            <a:avLst/>
          </a:prstGeom>
          <a:noFill/>
          <a:extLst>
            <a:ext uri="{909E8E84-426E-40DD-AFC4-6F175D3DCCD1}">
              <a14:hiddenFill xmlns:a14="http://schemas.microsoft.com/office/drawing/2010/main">
                <a:solidFill>
                  <a:srgbClr val="FFFFFF"/>
                </a:solidFill>
              </a14:hiddenFill>
            </a:ext>
          </a:extLst>
        </p:spPr>
      </p:pic>
      <p:pic>
        <p:nvPicPr>
          <p:cNvPr id="2087" name="Picture 39">
            <a:extLst>
              <a:ext uri="{FF2B5EF4-FFF2-40B4-BE49-F238E27FC236}">
                <a16:creationId xmlns:a16="http://schemas.microsoft.com/office/drawing/2014/main" id="{31A1319C-A0C1-6BF6-D0FD-AAA8289A80B8}"/>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315200" y="6019800"/>
            <a:ext cx="457200" cy="3921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checker dir="vert"/>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withEffect">
                                  <p:stCondLst>
                                    <p:cond delay="0"/>
                                  </p:stCondLst>
                                  <p:childTnLst>
                                    <p:animMotion origin="layout" path="M 0.02361 -0.03333 C 0.0224 -0.03773 0.02205 -0.0449 0.02031 -0.03541 C 0.01945 -0.03588 0.01858 -0.03703 0.01771 -0.03657 C 0.01493 -0.03518 0.01719 -0.02963 0.01528 -0.03657 C 0.00903 -0.03449 0.01198 -0.03125 0.01025 -0.0243 C 0.00504 -0.02569 0.0033 -0.02731 -0.00139 -0.02338 C -0.00555 -0.03101 -0.00087 -0.02453 -0.00469 -0.02338 C -0.00659 -0.02291 -0.00798 -0.02569 -0.00972 -0.02662 C -0.01528 -0.02407 -0.01041 -0.02013 -0.01562 -0.0155 C -0.01892 -0.02245 -0.01597 -0.01713 -0.01632 -0.01319 C -0.01649 -0.0118 -0.01753 -0.01111 -0.01805 -0.00995 C -0.01649 -0.00393 -0.01684 -0.00879 -0.01979 -0.00555 C -0.02048 -0.00463 -0.02048 -0.00277 -0.02135 -0.00208 C -0.02309 -0.00069 -0.02725 -4.44444E-6 -0.02725 0.00024 C -0.02864 0.00533 -0.03055 0.00903 -0.03385 0.01227 C -0.03611 0.02084 -0.03003 0.01806 -0.03889 0.02014 C -0.03958 0.02292 -0.0408 0.03681 -0.04305 0.03125 " pathEditMode="relative" rAng="0" ptsTypes="ffffffffffffffffA">
                                      <p:cBhvr>
                                        <p:cTn id="6" dur="5000" fill="hold"/>
                                        <p:tgtEl>
                                          <p:spTgt spid="2083"/>
                                        </p:tgtEl>
                                        <p:attrNameLst>
                                          <p:attrName>ppt_x</p:attrName>
                                          <p:attrName>ppt_y</p:attrName>
                                        </p:attrNameLst>
                                      </p:cBhvr>
                                      <p:rCtr x="-3333" y="2917"/>
                                    </p:animMotion>
                                  </p:childTnLst>
                                </p:cTn>
                              </p:par>
                              <p:par>
                                <p:cTn id="7" presetID="0" presetClass="path" presetSubtype="0" accel="50000" decel="50000" fill="hold" nodeType="withEffect">
                                  <p:stCondLst>
                                    <p:cond delay="0"/>
                                  </p:stCondLst>
                                  <p:childTnLst>
                                    <p:animMotion origin="layout" path="M -6.66667E-6 1.04046E-6 C -0.00678 -0.00277 -0.00765 -0.0067 -0.0099 -0.01526 C -0.01146 -0.01456 -0.01337 -0.01433 -0.01476 -0.01295 C -0.01997 -0.0074 -0.01685 1.04046E-6 -0.0198 -0.01526 C -0.02362 0.0007 -0.0191 -0.0141 -0.02292 -0.01526 C -0.02483 -0.01595 -0.02622 -0.01225 -0.02796 -0.01087 C -0.02848 -0.01295 -0.02796 -0.01826 -0.02952 -0.01734 C -0.03143 -0.01618 -0.03126 -0.00393 -0.03126 -0.01087 " pathEditMode="relative" ptsTypes="fffffffA">
                                      <p:cBhvr>
                                        <p:cTn id="8" dur="5000" fill="hold"/>
                                        <p:tgtEl>
                                          <p:spTgt spid="2084"/>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3.05556E-6 2.08092E-6 C -0.00104 -0.00231 -0.00139 -0.00624 -0.0033 -0.0067 C -0.01441 -0.00994 -0.00243 0.00879 -0.01146 -0.00879 C -0.01545 -0.00092 -0.01302 -0.00347 -0.01806 2.08092E-6 " pathEditMode="relative" ptsTypes="fffA">
                                      <p:cBhvr>
                                        <p:cTn id="10" dur="5000" fill="hold"/>
                                        <p:tgtEl>
                                          <p:spTgt spid="2087"/>
                                        </p:tgtEl>
                                        <p:attrNameLst>
                                          <p:attrName>ppt_x</p:attrName>
                                          <p:attrName>ppt_y</p:attrName>
                                        </p:attrNameLst>
                                      </p:cBhvr>
                                    </p:animMotion>
                                  </p:childTnLst>
                                </p:cTn>
                              </p:par>
                            </p:childTnLst>
                          </p:cTn>
                        </p:par>
                        <p:par>
                          <p:cTn id="11" fill="hold" nodeType="afterGroup">
                            <p:stCondLst>
                              <p:cond delay="5000"/>
                            </p:stCondLst>
                            <p:childTnLst>
                              <p:par>
                                <p:cTn id="12" presetID="0" presetClass="path" presetSubtype="0" accel="50000" decel="50000" fill="hold" nodeType="afterEffect">
                                  <p:stCondLst>
                                    <p:cond delay="0"/>
                                  </p:stCondLst>
                                  <p:childTnLst>
                                    <p:animMotion origin="layout" path="M -1.38889E-6 -8.03468E-6 C -0.00104 -0.00232 -0.00122 -0.00671 -0.0033 -0.00671 C -0.00504 -0.00671 -0.0033 -8.03468E-6 -0.00504 -8.03468E-6 C -0.00677 -8.03468E-6 -0.00608 -0.0044 -0.0066 -0.00671 C -0.01493 0.01017 -0.00573 -0.00463 -0.01146 -0.00671 C -0.01337 -0.00741 -0.01476 -0.00371 -0.01649 -0.00232 C -0.01788 0.00508 -0.02014 0.01225 -0.02136 0.01965 C -0.02292 0.03005 -0.02292 0.03745 -0.02292 0.03051 " pathEditMode="relative" ptsTypes="fffffffA">
                                      <p:cBhvr>
                                        <p:cTn id="13" dur="5000" fill="hold"/>
                                        <p:tgtEl>
                                          <p:spTgt spid="2086"/>
                                        </p:tgtEl>
                                        <p:attrNameLst>
                                          <p:attrName>ppt_x</p:attrName>
                                          <p:attrName>ppt_y</p:attrName>
                                        </p:attrNameLst>
                                      </p:cBhvr>
                                    </p:animMotion>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path" presetSubtype="0" accel="50000" decel="50000" fill="hold" grpId="0" nodeType="click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fixed">
                                      <p:cBhvr>
                                        <p:cTn id="17" dur="2000" spd="-100000" fill="hold"/>
                                        <p:tgtEl>
                                          <p:spTgt spid="2050"/>
                                        </p:tgtEl>
                                        <p:attrNameLst>
                                          <p:attrName>ppt_x</p:attrName>
                                          <p:attrName>ppt_y</p:attrName>
                                        </p:attrNameLst>
                                      </p:cBhvr>
                                    </p:animMotion>
                                  </p:childTnLst>
                                </p:cTn>
                              </p:par>
                            </p:childTnLst>
                          </p:cTn>
                        </p:par>
                        <p:par>
                          <p:cTn id="18" fill="hold" nodeType="afterGroup">
                            <p:stCondLst>
                              <p:cond delay="7600"/>
                            </p:stCondLst>
                            <p:childTnLst>
                              <p:par>
                                <p:cTn id="19" presetID="34" presetClass="emph" presetSubtype="0" fill="hold" grpId="0" nodeType="afterEffect">
                                  <p:stCondLst>
                                    <p:cond delay="0"/>
                                  </p:stCondLst>
                                  <p:iterate type="lt">
                                    <p:tmPct val="10000"/>
                                  </p:iterate>
                                  <p:childTnLst>
                                    <p:animMotion origin="layout" path="M 0.0 0.0 L 0.0 -0.07213" pathEditMode="relative" ptsTypes="">
                                      <p:cBhvr>
                                        <p:cTn id="20" dur="250" accel="50000" decel="50000" autoRev="1" fill="hold">
                                          <p:stCondLst>
                                            <p:cond delay="0"/>
                                          </p:stCondLst>
                                        </p:cTn>
                                        <p:tgtEl>
                                          <p:spTgt spid="2082"/>
                                        </p:tgtEl>
                                        <p:attrNameLst>
                                          <p:attrName>ppt_x</p:attrName>
                                          <p:attrName>ppt_y</p:attrName>
                                        </p:attrNameLst>
                                      </p:cBhvr>
                                    </p:animMotion>
                                    <p:animRot by="1500000">
                                      <p:cBhvr>
                                        <p:cTn id="21" dur="125" fill="hold">
                                          <p:stCondLst>
                                            <p:cond delay="0"/>
                                          </p:stCondLst>
                                        </p:cTn>
                                        <p:tgtEl>
                                          <p:spTgt spid="2082"/>
                                        </p:tgtEl>
                                        <p:attrNameLst>
                                          <p:attrName>r</p:attrName>
                                        </p:attrNameLst>
                                      </p:cBhvr>
                                    </p:animRot>
                                    <p:animRot by="-1500000">
                                      <p:cBhvr>
                                        <p:cTn id="22" dur="125" fill="hold">
                                          <p:stCondLst>
                                            <p:cond delay="125"/>
                                          </p:stCondLst>
                                        </p:cTn>
                                        <p:tgtEl>
                                          <p:spTgt spid="2082"/>
                                        </p:tgtEl>
                                        <p:attrNameLst>
                                          <p:attrName>r</p:attrName>
                                        </p:attrNameLst>
                                      </p:cBhvr>
                                    </p:animRot>
                                    <p:animRot by="-1500000">
                                      <p:cBhvr>
                                        <p:cTn id="23" dur="125" fill="hold">
                                          <p:stCondLst>
                                            <p:cond delay="250"/>
                                          </p:stCondLst>
                                        </p:cTn>
                                        <p:tgtEl>
                                          <p:spTgt spid="2082"/>
                                        </p:tgtEl>
                                        <p:attrNameLst>
                                          <p:attrName>r</p:attrName>
                                        </p:attrNameLst>
                                      </p:cBhvr>
                                    </p:animRot>
                                    <p:animRot by="1500000">
                                      <p:cBhvr>
                                        <p:cTn id="24" dur="125" fill="hold">
                                          <p:stCondLst>
                                            <p:cond delay="375"/>
                                          </p:stCondLst>
                                        </p:cTn>
                                        <p:tgtEl>
                                          <p:spTgt spid="2082"/>
                                        </p:tgtEl>
                                        <p:attrNameLst>
                                          <p:attrName>r</p:attrName>
                                        </p:attrNameLst>
                                      </p:cBhvr>
                                    </p:animRot>
                                  </p:childTnLst>
                                </p:cTn>
                              </p:par>
                            </p:childTnLst>
                          </p:cTn>
                        </p:par>
                        <p:par>
                          <p:cTn id="25" fill="hold" nodeType="afterGroup">
                            <p:stCondLst>
                              <p:cond delay="8650"/>
                            </p:stCondLst>
                            <p:childTnLst>
                              <p:par>
                                <p:cTn id="26" presetID="8" presetClass="emph" presetSubtype="0" fill="hold" grpId="0" nodeType="afterEffect">
                                  <p:stCondLst>
                                    <p:cond delay="0"/>
                                  </p:stCondLst>
                                  <p:childTnLst>
                                    <p:animRot by="21600000">
                                      <p:cBhvr>
                                        <p:cTn id="27" dur="2000" fill="hold"/>
                                        <p:tgtEl>
                                          <p:spTgt spid="205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4" grpId="0"/>
      <p:bldP spid="208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5" name="WordArt 5">
            <a:extLst>
              <a:ext uri="{FF2B5EF4-FFF2-40B4-BE49-F238E27FC236}">
                <a16:creationId xmlns:a16="http://schemas.microsoft.com/office/drawing/2014/main" id="{D22D4A74-2C56-7A74-0904-84E0F910B4DE}"/>
              </a:ext>
            </a:extLst>
          </p:cNvPr>
          <p:cNvSpPr>
            <a:spLocks noChangeArrowheads="1" noChangeShapeType="1" noTextEdit="1"/>
          </p:cNvSpPr>
          <p:nvPr/>
        </p:nvSpPr>
        <p:spPr bwMode="gray">
          <a:xfrm>
            <a:off x="1352550" y="3467100"/>
            <a:ext cx="6800850" cy="571500"/>
          </a:xfrm>
          <a:prstGeom prst="rect">
            <a:avLst/>
          </a:prstGeom>
        </p:spPr>
        <p:txBody>
          <a:bodyPr wrap="none" fromWordArt="1">
            <a:prstTxWarp prst="textDeflate">
              <a:avLst>
                <a:gd name="adj" fmla="val 0"/>
              </a:avLst>
            </a:prstTxWarp>
          </a:bodyPr>
          <a:lstStyle/>
          <a:p>
            <a:pPr algn="ctr"/>
            <a:r>
              <a:rPr lang="vi-VN" sz="4000" b="1" kern="10">
                <a:ln w="28575">
                  <a:solidFill>
                    <a:schemeClr val="bg1"/>
                  </a:solidFill>
                  <a:round/>
                  <a:headEnd/>
                  <a:tailEnd/>
                </a:ln>
                <a:gradFill rotWithShape="1">
                  <a:gsLst>
                    <a:gs pos="0">
                      <a:schemeClr val="hlink"/>
                    </a:gs>
                    <a:gs pos="100000">
                      <a:schemeClr val="accent1"/>
                    </a:gs>
                  </a:gsLst>
                  <a:lin ang="0" scaled="1"/>
                </a:gradFill>
                <a:effectLst>
                  <a:outerShdw dist="53882" dir="2700000" algn="ctr" rotWithShape="0">
                    <a:schemeClr val="tx1">
                      <a:alpha val="50000"/>
                    </a:schemeClr>
                  </a:outerShdw>
                </a:effectLst>
                <a:latin typeface="Arial" panose="020B0604020202020204" pitchFamily="34" charset="0"/>
                <a:cs typeface="Arial" panose="020B0604020202020204" pitchFamily="34" charset="0"/>
              </a:rPr>
              <a:t>XIN TRÂN TRỌNG CẢM ƠN !</a:t>
            </a:r>
            <a:endParaRPr lang="en-US" sz="4000" b="1" kern="10">
              <a:ln w="28575">
                <a:solidFill>
                  <a:schemeClr val="bg1"/>
                </a:solidFill>
                <a:round/>
                <a:headEnd/>
                <a:tailEnd/>
              </a:ln>
              <a:gradFill rotWithShape="1">
                <a:gsLst>
                  <a:gs pos="0">
                    <a:schemeClr val="hlink"/>
                  </a:gs>
                  <a:gs pos="100000">
                    <a:schemeClr val="accent1"/>
                  </a:gs>
                </a:gsLst>
                <a:lin ang="0" scaled="1"/>
              </a:gradFill>
              <a:effectLst>
                <a:outerShdw dist="53882" dir="2700000" algn="ctr" rotWithShape="0">
                  <a:schemeClr val="tx1">
                    <a:alpha val="50000"/>
                  </a:schemeClr>
                </a:outerShdw>
              </a:effectLst>
              <a:latin typeface="Arial" panose="020B0604020202020204" pitchFamily="34" charset="0"/>
              <a:cs typeface="Arial" panose="020B0604020202020204" pitchFamily="34" charset="0"/>
            </a:endParaRPr>
          </a:p>
        </p:txBody>
      </p:sp>
      <p:pic>
        <p:nvPicPr>
          <p:cNvPr id="87060" name="Picture 20">
            <a:extLst>
              <a:ext uri="{FF2B5EF4-FFF2-40B4-BE49-F238E27FC236}">
                <a16:creationId xmlns:a16="http://schemas.microsoft.com/office/drawing/2014/main" id="{428CE3F0-35F1-807B-BDC8-C14957C89422}"/>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5638800"/>
            <a:ext cx="1371600" cy="1054100"/>
          </a:xfrm>
          <a:prstGeom prst="rect">
            <a:avLst/>
          </a:prstGeom>
          <a:noFill/>
          <a:extLst>
            <a:ext uri="{909E8E84-426E-40DD-AFC4-6F175D3DCCD1}">
              <a14:hiddenFill xmlns:a14="http://schemas.microsoft.com/office/drawing/2010/main">
                <a:solidFill>
                  <a:srgbClr val="FFFFFF"/>
                </a:solidFill>
              </a14:hiddenFill>
            </a:ext>
          </a:extLst>
        </p:spPr>
      </p:pic>
      <p:sp>
        <p:nvSpPr>
          <p:cNvPr id="87072" name="Text Box 32">
            <a:extLst>
              <a:ext uri="{FF2B5EF4-FFF2-40B4-BE49-F238E27FC236}">
                <a16:creationId xmlns:a16="http://schemas.microsoft.com/office/drawing/2014/main" id="{F01951BB-CB34-3DDC-5204-40B9A36D131A}"/>
              </a:ext>
            </a:extLst>
          </p:cNvPr>
          <p:cNvSpPr txBox="1">
            <a:spLocks noChangeArrowheads="1"/>
          </p:cNvSpPr>
          <p:nvPr/>
        </p:nvSpPr>
        <p:spPr bwMode="auto">
          <a:xfrm>
            <a:off x="-76200" y="941388"/>
            <a:ext cx="304800" cy="256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b="1">
                <a:solidFill>
                  <a:schemeClr val="hlink"/>
                </a:solidFill>
              </a:rPr>
              <a:t>FIBONACCI</a:t>
            </a:r>
          </a:p>
        </p:txBody>
      </p:sp>
    </p:spTree>
    <p:controls>
      <mc:AlternateContent xmlns:mc="http://schemas.openxmlformats.org/markup-compatibility/2006">
        <mc:Choice xmlns:v="urn:schemas-microsoft-com:vml" Requires="v">
          <p:control spid="87073" r:id="rId2" imgW="8745171" imgH="2348033"/>
        </mc:Choice>
        <mc:Fallback>
          <p:control r:id="rId2" imgW="8745171" imgH="2348033">
            <p:pic>
              <p:nvPicPr>
                <p:cNvPr id="87069" name="ShockwaveFlash2">
                  <a:extLst>
                    <a:ext uri="{FF2B5EF4-FFF2-40B4-BE49-F238E27FC236}">
                      <a16:creationId xmlns:a16="http://schemas.microsoft.com/office/drawing/2014/main" id="{9998EEC0-0371-D490-4152-A7FB536C134B}"/>
                    </a:ext>
                  </a:extLst>
                </p:cNvPr>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400050" y="-4763"/>
                  <a:ext cx="8743950" cy="2347913"/>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rgbClr val="D3D9DD"/>
                        </a:outerShdw>
                      </a:effectLst>
                    </a14:hiddenEffects>
                  </a:ext>
                </a:extLst>
              </p:spPr>
            </p:pic>
          </p:control>
        </mc:Fallback>
      </mc:AlternateContent>
    </p:controls>
  </p:cSld>
  <p:clrMapOvr>
    <a:masterClrMapping/>
  </p:clrMapOvr>
  <p:transition spd="slow">
    <p:checker/>
    <p:sndAc>
      <p:stSnd>
        <p:snd r:embed="rId4" name="applaus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87045"/>
                                        </p:tgtEl>
                                        <p:attrNameLst>
                                          <p:attrName>style.visibility</p:attrName>
                                        </p:attrNameLst>
                                      </p:cBhvr>
                                      <p:to>
                                        <p:strVal val="visible"/>
                                      </p:to>
                                    </p:set>
                                    <p:anim calcmode="lin" valueType="num">
                                      <p:cBhvr>
                                        <p:cTn id="7" dur="500" fill="hold"/>
                                        <p:tgtEl>
                                          <p:spTgt spid="87045"/>
                                        </p:tgtEl>
                                        <p:attrNameLst>
                                          <p:attrName>ppt_w</p:attrName>
                                        </p:attrNameLst>
                                      </p:cBhvr>
                                      <p:tavLst>
                                        <p:tav tm="0">
                                          <p:val>
                                            <p:fltVal val="0"/>
                                          </p:val>
                                        </p:tav>
                                        <p:tav tm="100000">
                                          <p:val>
                                            <p:strVal val="#ppt_w"/>
                                          </p:val>
                                        </p:tav>
                                      </p:tavLst>
                                    </p:anim>
                                    <p:anim calcmode="lin" valueType="num">
                                      <p:cBhvr>
                                        <p:cTn id="8" dur="500" fill="hold"/>
                                        <p:tgtEl>
                                          <p:spTgt spid="87045"/>
                                        </p:tgtEl>
                                        <p:attrNameLst>
                                          <p:attrName>ppt_h</p:attrName>
                                        </p:attrNameLst>
                                      </p:cBhvr>
                                      <p:tavLst>
                                        <p:tav tm="0">
                                          <p:val>
                                            <p:fltVal val="0"/>
                                          </p:val>
                                        </p:tav>
                                        <p:tav tm="100000">
                                          <p:val>
                                            <p:strVal val="#ppt_h"/>
                                          </p:val>
                                        </p:tav>
                                      </p:tavLst>
                                    </p:anim>
                                    <p:animEffect transition="in" filter="fade">
                                      <p:cBhvr>
                                        <p:cTn id="9" dur="500"/>
                                        <p:tgtEl>
                                          <p:spTgt spid="87045"/>
                                        </p:tgtEl>
                                      </p:cBhvr>
                                    </p:animEffect>
                                  </p:childTnLst>
                                </p:cTn>
                              </p:par>
                              <p:par>
                                <p:cTn id="10" presetID="8" presetClass="emph" presetSubtype="0" fill="hold" grpId="0" nodeType="withEffect">
                                  <p:stCondLst>
                                    <p:cond delay="0"/>
                                  </p:stCondLst>
                                  <p:childTnLst>
                                    <p:animRot by="21600000">
                                      <p:cBhvr>
                                        <p:cTn id="11" dur="2000" fill="hold"/>
                                        <p:tgtEl>
                                          <p:spTgt spid="8707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72"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 name="Footer Placeholder 3">
            <a:extLst>
              <a:ext uri="{FF2B5EF4-FFF2-40B4-BE49-F238E27FC236}">
                <a16:creationId xmlns:a16="http://schemas.microsoft.com/office/drawing/2014/main" id="{171A6FF0-27D2-1675-6B33-F8F532B89643}"/>
              </a:ext>
            </a:extLst>
          </p:cNvPr>
          <p:cNvSpPr>
            <a:spLocks noGrp="1"/>
          </p:cNvSpPr>
          <p:nvPr>
            <p:ph type="ftr" sz="quarter" idx="10"/>
          </p:nvPr>
        </p:nvSpPr>
        <p:spPr/>
        <p:txBody>
          <a:bodyPr/>
          <a:lstStyle/>
          <a:p>
            <a:r>
              <a:rPr lang="en-US" altLang="en-US"/>
              <a:t>Company Name</a:t>
            </a:r>
          </a:p>
        </p:txBody>
      </p:sp>
      <p:sp>
        <p:nvSpPr>
          <p:cNvPr id="59" name="Date Placeholder 5">
            <a:extLst>
              <a:ext uri="{FF2B5EF4-FFF2-40B4-BE49-F238E27FC236}">
                <a16:creationId xmlns:a16="http://schemas.microsoft.com/office/drawing/2014/main" id="{C35A3948-E4F2-3E5D-5FE2-B758338F6506}"/>
              </a:ext>
            </a:extLst>
          </p:cNvPr>
          <p:cNvSpPr>
            <a:spLocks noGrp="1"/>
          </p:cNvSpPr>
          <p:nvPr>
            <p:ph type="dt" sz="half" idx="12"/>
          </p:nvPr>
        </p:nvSpPr>
        <p:spPr/>
        <p:txBody>
          <a:bodyPr/>
          <a:lstStyle/>
          <a:p>
            <a:r>
              <a:rPr lang="en-US" altLang="en-US"/>
              <a:t>www.themegallery.com</a:t>
            </a:r>
          </a:p>
        </p:txBody>
      </p:sp>
      <p:sp>
        <p:nvSpPr>
          <p:cNvPr id="88066" name="Rectangle 2">
            <a:extLst>
              <a:ext uri="{FF2B5EF4-FFF2-40B4-BE49-F238E27FC236}">
                <a16:creationId xmlns:a16="http://schemas.microsoft.com/office/drawing/2014/main" id="{0D324529-E5D3-3DA1-7596-13D3B6F49442}"/>
              </a:ext>
            </a:extLst>
          </p:cNvPr>
          <p:cNvSpPr>
            <a:spLocks noGrp="1" noChangeArrowheads="1"/>
          </p:cNvSpPr>
          <p:nvPr>
            <p:ph type="title"/>
          </p:nvPr>
        </p:nvSpPr>
        <p:spPr/>
        <p:txBody>
          <a:bodyPr/>
          <a:lstStyle/>
          <a:p>
            <a:r>
              <a:rPr lang="en-US" altLang="en-US">
                <a:latin typeface="Times New Roman" panose="02020603050405020304" pitchFamily="18" charset="0"/>
              </a:rPr>
              <a:t>MỤC LỤC</a:t>
            </a:r>
            <a:endParaRPr lang="en-US" altLang="en-US">
              <a:solidFill>
                <a:schemeClr val="accent1"/>
              </a:solidFill>
              <a:latin typeface="Times New Roman" panose="02020603050405020304" pitchFamily="18" charset="0"/>
            </a:endParaRPr>
          </a:p>
        </p:txBody>
      </p:sp>
      <p:sp>
        <p:nvSpPr>
          <p:cNvPr id="88105" name="AutoShape 41">
            <a:extLst>
              <a:ext uri="{FF2B5EF4-FFF2-40B4-BE49-F238E27FC236}">
                <a16:creationId xmlns:a16="http://schemas.microsoft.com/office/drawing/2014/main" id="{ADE780FC-11EB-6A9B-D309-6425D9716584}"/>
              </a:ext>
            </a:extLst>
          </p:cNvPr>
          <p:cNvSpPr>
            <a:spLocks noChangeArrowheads="1"/>
          </p:cNvSpPr>
          <p:nvPr/>
        </p:nvSpPr>
        <p:spPr bwMode="ltGray">
          <a:xfrm rot="5400000">
            <a:off x="-2249488" y="1627188"/>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2"/>
                  <a:pt x="10800" y="322"/>
                </a:cubicBezTo>
                <a:cubicBezTo>
                  <a:pt x="16524" y="322"/>
                  <a:pt x="21189" y="4916"/>
                  <a:pt x="21276" y="10641"/>
                </a:cubicBezTo>
                <a:lnTo>
                  <a:pt x="21598" y="10636"/>
                </a:lnTo>
                <a:cubicBezTo>
                  <a:pt x="21509" y="4736"/>
                  <a:pt x="16700" y="0"/>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88106" name="AutoShape 42">
            <a:extLst>
              <a:ext uri="{FF2B5EF4-FFF2-40B4-BE49-F238E27FC236}">
                <a16:creationId xmlns:a16="http://schemas.microsoft.com/office/drawing/2014/main" id="{E9FBB969-2590-1A88-37E9-17548B4EF9F3}"/>
              </a:ext>
            </a:extLst>
          </p:cNvPr>
          <p:cNvSpPr>
            <a:spLocks noChangeArrowheads="1"/>
          </p:cNvSpPr>
          <p:nvPr/>
        </p:nvSpPr>
        <p:spPr bwMode="ltGray">
          <a:xfrm rot="5400000" flipH="1">
            <a:off x="-1843881" y="2062956"/>
            <a:ext cx="4032250" cy="3929063"/>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4"/>
                  <a:pt x="10855" y="10769"/>
                  <a:pt x="10855" y="10799"/>
                </a:cubicBezTo>
                <a:lnTo>
                  <a:pt x="21600" y="10800"/>
                </a:lnTo>
                <a:cubicBezTo>
                  <a:pt x="21600" y="4835"/>
                  <a:pt x="16764" y="0"/>
                  <a:pt x="10800" y="0"/>
                </a:cubicBezTo>
                <a:cubicBezTo>
                  <a:pt x="4835" y="0"/>
                  <a:pt x="0" y="4835"/>
                  <a:pt x="0" y="10800"/>
                </a:cubicBezTo>
                <a:close/>
              </a:path>
            </a:pathLst>
          </a:custGeom>
          <a:gradFill rotWithShape="1">
            <a:gsLst>
              <a:gs pos="0">
                <a:schemeClr val="bg2"/>
              </a:gs>
              <a:gs pos="100000">
                <a:schemeClr val="bg2">
                  <a:gamma/>
                  <a:tint val="0"/>
                  <a:invGamma/>
                </a:schemeClr>
              </a:gs>
            </a:gsLst>
            <a:lin ang="540000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8107" name="AutoShape 43">
            <a:extLst>
              <a:ext uri="{FF2B5EF4-FFF2-40B4-BE49-F238E27FC236}">
                <a16:creationId xmlns:a16="http://schemas.microsoft.com/office/drawing/2014/main" id="{02B092CB-123E-AC15-F2E4-0790E53A1742}"/>
              </a:ext>
            </a:extLst>
          </p:cNvPr>
          <p:cNvSpPr>
            <a:spLocks noChangeArrowheads="1"/>
          </p:cNvSpPr>
          <p:nvPr/>
        </p:nvSpPr>
        <p:spPr bwMode="gray">
          <a:xfrm>
            <a:off x="2185988" y="5054600"/>
            <a:ext cx="3757612" cy="50800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chemeClr val="accent1">
                        <a:gamma/>
                        <a:tint val="0"/>
                        <a:invGamma/>
                      </a:schemeClr>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hangingPunct="0"/>
            <a:r>
              <a:rPr lang="en-US" altLang="en-US" sz="2000" b="1"/>
              <a:t>ĐIỂM YẾU CỦA FIBONACCI</a:t>
            </a:r>
          </a:p>
        </p:txBody>
      </p:sp>
      <p:sp>
        <p:nvSpPr>
          <p:cNvPr id="88108" name="AutoShape 44">
            <a:extLst>
              <a:ext uri="{FF2B5EF4-FFF2-40B4-BE49-F238E27FC236}">
                <a16:creationId xmlns:a16="http://schemas.microsoft.com/office/drawing/2014/main" id="{3F6E4AD0-DA7C-1388-598E-C3B7090AACD0}"/>
              </a:ext>
            </a:extLst>
          </p:cNvPr>
          <p:cNvSpPr>
            <a:spLocks noChangeArrowheads="1"/>
          </p:cNvSpPr>
          <p:nvPr/>
        </p:nvSpPr>
        <p:spPr bwMode="gray">
          <a:xfrm>
            <a:off x="2622550" y="4140200"/>
            <a:ext cx="3168650" cy="50800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chemeClr val="folHlink">
                        <a:gamma/>
                        <a:tint val="0"/>
                        <a:invGamma/>
                      </a:schemeClr>
                    </a:gs>
                    <a:gs pos="100000">
                      <a:schemeClr val="folHlink"/>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hangingPunct="0"/>
            <a:r>
              <a:rPr lang="en-US" altLang="en-US" sz="2000" b="1"/>
              <a:t>DỰ ĐOÁN TƯƠNG LAI</a:t>
            </a:r>
          </a:p>
        </p:txBody>
      </p:sp>
      <p:sp>
        <p:nvSpPr>
          <p:cNvPr id="88109" name="AutoShape 45">
            <a:extLst>
              <a:ext uri="{FF2B5EF4-FFF2-40B4-BE49-F238E27FC236}">
                <a16:creationId xmlns:a16="http://schemas.microsoft.com/office/drawing/2014/main" id="{3962289D-ECD9-1CA7-BD50-35FA2FC0FA50}"/>
              </a:ext>
            </a:extLst>
          </p:cNvPr>
          <p:cNvSpPr>
            <a:spLocks noChangeArrowheads="1"/>
          </p:cNvSpPr>
          <p:nvPr/>
        </p:nvSpPr>
        <p:spPr bwMode="gray">
          <a:xfrm>
            <a:off x="2667000" y="3225800"/>
            <a:ext cx="2590800" cy="50800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chemeClr val="accent1">
                        <a:gamma/>
                        <a:tint val="0"/>
                        <a:invGamma/>
                      </a:schemeClr>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hangingPunct="0"/>
            <a:r>
              <a:rPr lang="en-US" altLang="en-US" sz="2000" b="1"/>
              <a:t>VÍ DỤ THỰC TIỄN</a:t>
            </a:r>
          </a:p>
        </p:txBody>
      </p:sp>
      <p:sp>
        <p:nvSpPr>
          <p:cNvPr id="88110" name="AutoShape 46">
            <a:extLst>
              <a:ext uri="{FF2B5EF4-FFF2-40B4-BE49-F238E27FC236}">
                <a16:creationId xmlns:a16="http://schemas.microsoft.com/office/drawing/2014/main" id="{EBE26A2C-C67C-166F-F9CA-53EEC78FFD33}"/>
              </a:ext>
            </a:extLst>
          </p:cNvPr>
          <p:cNvSpPr>
            <a:spLocks noChangeArrowheads="1"/>
          </p:cNvSpPr>
          <p:nvPr/>
        </p:nvSpPr>
        <p:spPr bwMode="gray">
          <a:xfrm>
            <a:off x="2438400" y="2311400"/>
            <a:ext cx="4572000" cy="50800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chemeClr val="folHlink">
                        <a:gamma/>
                        <a:tint val="0"/>
                        <a:invGamma/>
                      </a:schemeClr>
                    </a:gs>
                    <a:gs pos="100000">
                      <a:schemeClr val="folHlink"/>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hangingPunct="0"/>
            <a:r>
              <a:rPr lang="en-US" altLang="en-US" sz="2000" b="1"/>
              <a:t>CÁC NGƯỠNG TRONG FIBONACCI</a:t>
            </a:r>
          </a:p>
        </p:txBody>
      </p:sp>
      <p:sp>
        <p:nvSpPr>
          <p:cNvPr id="88111" name="AutoShape 47">
            <a:extLst>
              <a:ext uri="{FF2B5EF4-FFF2-40B4-BE49-F238E27FC236}">
                <a16:creationId xmlns:a16="http://schemas.microsoft.com/office/drawing/2014/main" id="{CA7D768B-D54C-45F9-DF77-E4BAF351E0CB}"/>
              </a:ext>
            </a:extLst>
          </p:cNvPr>
          <p:cNvSpPr>
            <a:spLocks noChangeArrowheads="1"/>
          </p:cNvSpPr>
          <p:nvPr/>
        </p:nvSpPr>
        <p:spPr bwMode="gray">
          <a:xfrm>
            <a:off x="1155700" y="1473200"/>
            <a:ext cx="1739900" cy="50800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chemeClr val="accent1">
                        <a:gamma/>
                        <a:tint val="0"/>
                        <a:invGamma/>
                      </a:schemeClr>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hangingPunct="0"/>
            <a:r>
              <a:rPr lang="en-US" altLang="en-US" sz="2000" b="1"/>
              <a:t>GIỚI THIỆU</a:t>
            </a:r>
          </a:p>
        </p:txBody>
      </p:sp>
      <p:grpSp>
        <p:nvGrpSpPr>
          <p:cNvPr id="88112" name="Group 48">
            <a:extLst>
              <a:ext uri="{FF2B5EF4-FFF2-40B4-BE49-F238E27FC236}">
                <a16:creationId xmlns:a16="http://schemas.microsoft.com/office/drawing/2014/main" id="{1F439CC7-EABC-8F5C-4D4D-4A7CE250D9FA}"/>
              </a:ext>
            </a:extLst>
          </p:cNvPr>
          <p:cNvGrpSpPr>
            <a:grpSpLocks/>
          </p:cNvGrpSpPr>
          <p:nvPr/>
        </p:nvGrpSpPr>
        <p:grpSpPr bwMode="auto">
          <a:xfrm>
            <a:off x="838200" y="1562100"/>
            <a:ext cx="381000" cy="381000"/>
            <a:chOff x="2078" y="1680"/>
            <a:chExt cx="1615" cy="1615"/>
          </a:xfrm>
        </p:grpSpPr>
        <p:sp>
          <p:nvSpPr>
            <p:cNvPr id="88113" name="Oval 49">
              <a:extLst>
                <a:ext uri="{FF2B5EF4-FFF2-40B4-BE49-F238E27FC236}">
                  <a16:creationId xmlns:a16="http://schemas.microsoft.com/office/drawing/2014/main" id="{FADFED0B-172B-1D37-8D04-C3593E417107}"/>
                </a:ext>
              </a:extLst>
            </p:cNvPr>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88114" name="Oval 50">
              <a:extLst>
                <a:ext uri="{FF2B5EF4-FFF2-40B4-BE49-F238E27FC236}">
                  <a16:creationId xmlns:a16="http://schemas.microsoft.com/office/drawing/2014/main" id="{94E61670-22C5-D435-81A5-4B1381B815E0}"/>
                </a:ext>
              </a:extLst>
            </p:cNvPr>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88115" name="Oval 51">
              <a:extLst>
                <a:ext uri="{FF2B5EF4-FFF2-40B4-BE49-F238E27FC236}">
                  <a16:creationId xmlns:a16="http://schemas.microsoft.com/office/drawing/2014/main" id="{A5A3F804-E3D0-F966-2080-E5FBFEA2889F}"/>
                </a:ext>
              </a:extLst>
            </p:cNvPr>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88116" name="Oval 52">
              <a:extLst>
                <a:ext uri="{FF2B5EF4-FFF2-40B4-BE49-F238E27FC236}">
                  <a16:creationId xmlns:a16="http://schemas.microsoft.com/office/drawing/2014/main" id="{A444F4B9-0442-3984-B533-8BBA67E95B5E}"/>
                </a:ext>
              </a:extLst>
            </p:cNvPr>
            <p:cNvSpPr>
              <a:spLocks noChangeArrowheads="1"/>
            </p:cNvSpPr>
            <p:nvPr/>
          </p:nvSpPr>
          <p:spPr bwMode="gray">
            <a:xfrm>
              <a:off x="2254" y="1856"/>
              <a:ext cx="1262" cy="1264"/>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88117" name="Oval 53">
              <a:extLst>
                <a:ext uri="{FF2B5EF4-FFF2-40B4-BE49-F238E27FC236}">
                  <a16:creationId xmlns:a16="http://schemas.microsoft.com/office/drawing/2014/main" id="{27AC4ACF-F19A-8843-CD16-BCC26C3A744C}"/>
                </a:ext>
              </a:extLst>
            </p:cNvPr>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88118" name="Oval 54">
              <a:extLst>
                <a:ext uri="{FF2B5EF4-FFF2-40B4-BE49-F238E27FC236}">
                  <a16:creationId xmlns:a16="http://schemas.microsoft.com/office/drawing/2014/main" id="{6981224B-2310-91CB-AA2A-DAB64339FCAB}"/>
                </a:ext>
              </a:extLst>
            </p:cNvPr>
            <p:cNvSpPr>
              <a:spLocks noChangeArrowheads="1"/>
            </p:cNvSpPr>
            <p:nvPr/>
          </p:nvSpPr>
          <p:spPr bwMode="gray">
            <a:xfrm>
              <a:off x="2337" y="1939"/>
              <a:ext cx="1096" cy="1098"/>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grpSp>
        <p:nvGrpSpPr>
          <p:cNvPr id="88119" name="Group 55">
            <a:extLst>
              <a:ext uri="{FF2B5EF4-FFF2-40B4-BE49-F238E27FC236}">
                <a16:creationId xmlns:a16="http://schemas.microsoft.com/office/drawing/2014/main" id="{68944861-6AC6-55EC-257A-9C664D7A8C35}"/>
              </a:ext>
            </a:extLst>
          </p:cNvPr>
          <p:cNvGrpSpPr>
            <a:grpSpLocks/>
          </p:cNvGrpSpPr>
          <p:nvPr/>
        </p:nvGrpSpPr>
        <p:grpSpPr bwMode="auto">
          <a:xfrm>
            <a:off x="1905000" y="2417763"/>
            <a:ext cx="381000" cy="381000"/>
            <a:chOff x="2078" y="1680"/>
            <a:chExt cx="1615" cy="1615"/>
          </a:xfrm>
        </p:grpSpPr>
        <p:sp>
          <p:nvSpPr>
            <p:cNvPr id="88120" name="Oval 56">
              <a:extLst>
                <a:ext uri="{FF2B5EF4-FFF2-40B4-BE49-F238E27FC236}">
                  <a16:creationId xmlns:a16="http://schemas.microsoft.com/office/drawing/2014/main" id="{7B72FF23-1905-9056-5164-0B2A8D112E87}"/>
                </a:ext>
              </a:extLst>
            </p:cNvPr>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88121" name="Oval 57">
              <a:extLst>
                <a:ext uri="{FF2B5EF4-FFF2-40B4-BE49-F238E27FC236}">
                  <a16:creationId xmlns:a16="http://schemas.microsoft.com/office/drawing/2014/main" id="{D53F9459-E9AC-C86A-D189-0BA71F4BBC88}"/>
                </a:ext>
              </a:extLst>
            </p:cNvPr>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88122" name="Oval 58">
              <a:extLst>
                <a:ext uri="{FF2B5EF4-FFF2-40B4-BE49-F238E27FC236}">
                  <a16:creationId xmlns:a16="http://schemas.microsoft.com/office/drawing/2014/main" id="{1AB6C5E9-5E96-71F9-FE0A-773187F8FC97}"/>
                </a:ext>
              </a:extLst>
            </p:cNvPr>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88123" name="Oval 59">
              <a:extLst>
                <a:ext uri="{FF2B5EF4-FFF2-40B4-BE49-F238E27FC236}">
                  <a16:creationId xmlns:a16="http://schemas.microsoft.com/office/drawing/2014/main" id="{03059625-3A9C-A014-20BC-7F997911566E}"/>
                </a:ext>
              </a:extLst>
            </p:cNvPr>
            <p:cNvSpPr>
              <a:spLocks noChangeArrowheads="1"/>
            </p:cNvSpPr>
            <p:nvPr/>
          </p:nvSpPr>
          <p:spPr bwMode="gray">
            <a:xfrm>
              <a:off x="2254" y="1856"/>
              <a:ext cx="1262" cy="1264"/>
            </a:xfrm>
            <a:prstGeom prst="ellipse">
              <a:avLst/>
            </a:prstGeom>
            <a:gradFill rotWithShape="1">
              <a:gsLst>
                <a:gs pos="0">
                  <a:srgbClr val="48BE67">
                    <a:gamma/>
                    <a:shade val="0"/>
                    <a:invGamma/>
                  </a:srgbClr>
                </a:gs>
                <a:gs pos="100000">
                  <a:srgbClr val="48BE67"/>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88124" name="Oval 60">
              <a:extLst>
                <a:ext uri="{FF2B5EF4-FFF2-40B4-BE49-F238E27FC236}">
                  <a16:creationId xmlns:a16="http://schemas.microsoft.com/office/drawing/2014/main" id="{C335461B-BA43-14CB-EDA4-03D3704B8B8F}"/>
                </a:ext>
              </a:extLst>
            </p:cNvPr>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88125" name="Oval 61">
              <a:extLst>
                <a:ext uri="{FF2B5EF4-FFF2-40B4-BE49-F238E27FC236}">
                  <a16:creationId xmlns:a16="http://schemas.microsoft.com/office/drawing/2014/main" id="{921BC94E-E5D2-52AC-62D6-DE835BE8C946}"/>
                </a:ext>
              </a:extLst>
            </p:cNvPr>
            <p:cNvSpPr>
              <a:spLocks noChangeArrowheads="1"/>
            </p:cNvSpPr>
            <p:nvPr/>
          </p:nvSpPr>
          <p:spPr bwMode="gray">
            <a:xfrm>
              <a:off x="2337" y="1939"/>
              <a:ext cx="1096" cy="1098"/>
            </a:xfrm>
            <a:prstGeom prst="ellipse">
              <a:avLst/>
            </a:prstGeom>
            <a:gradFill rotWithShape="1">
              <a:gsLst>
                <a:gs pos="0">
                  <a:srgbClr val="48BE67"/>
                </a:gs>
                <a:gs pos="100000">
                  <a:srgbClr val="48BE67">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grpSp>
        <p:nvGrpSpPr>
          <p:cNvPr id="88126" name="Group 62">
            <a:extLst>
              <a:ext uri="{FF2B5EF4-FFF2-40B4-BE49-F238E27FC236}">
                <a16:creationId xmlns:a16="http://schemas.microsoft.com/office/drawing/2014/main" id="{6F15558D-30D6-59B2-0C35-02BB388DAC8A}"/>
              </a:ext>
            </a:extLst>
          </p:cNvPr>
          <p:cNvGrpSpPr>
            <a:grpSpLocks/>
          </p:cNvGrpSpPr>
          <p:nvPr/>
        </p:nvGrpSpPr>
        <p:grpSpPr bwMode="auto">
          <a:xfrm>
            <a:off x="2362200" y="3302000"/>
            <a:ext cx="381000" cy="381000"/>
            <a:chOff x="2078" y="1680"/>
            <a:chExt cx="1615" cy="1615"/>
          </a:xfrm>
        </p:grpSpPr>
        <p:sp>
          <p:nvSpPr>
            <p:cNvPr id="88127" name="Oval 63">
              <a:extLst>
                <a:ext uri="{FF2B5EF4-FFF2-40B4-BE49-F238E27FC236}">
                  <a16:creationId xmlns:a16="http://schemas.microsoft.com/office/drawing/2014/main" id="{A9CFD29C-F3E3-8D71-2336-F427720586AD}"/>
                </a:ext>
              </a:extLst>
            </p:cNvPr>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88128" name="Oval 64">
              <a:extLst>
                <a:ext uri="{FF2B5EF4-FFF2-40B4-BE49-F238E27FC236}">
                  <a16:creationId xmlns:a16="http://schemas.microsoft.com/office/drawing/2014/main" id="{B792497F-FBFD-0582-1F32-7A89C7B99112}"/>
                </a:ext>
              </a:extLst>
            </p:cNvPr>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88129" name="Oval 65">
              <a:extLst>
                <a:ext uri="{FF2B5EF4-FFF2-40B4-BE49-F238E27FC236}">
                  <a16:creationId xmlns:a16="http://schemas.microsoft.com/office/drawing/2014/main" id="{EA2F6B36-D80D-AE12-FDA8-AB2D34625A32}"/>
                </a:ext>
              </a:extLst>
            </p:cNvPr>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88130" name="Oval 66">
              <a:extLst>
                <a:ext uri="{FF2B5EF4-FFF2-40B4-BE49-F238E27FC236}">
                  <a16:creationId xmlns:a16="http://schemas.microsoft.com/office/drawing/2014/main" id="{BD554D83-03F2-9B6A-471B-5FCCDBDFC2F5}"/>
                </a:ext>
              </a:extLst>
            </p:cNvPr>
            <p:cNvSpPr>
              <a:spLocks noChangeArrowheads="1"/>
            </p:cNvSpPr>
            <p:nvPr/>
          </p:nvSpPr>
          <p:spPr bwMode="gray">
            <a:xfrm>
              <a:off x="2254" y="1856"/>
              <a:ext cx="1262" cy="1264"/>
            </a:xfrm>
            <a:prstGeom prst="ellipse">
              <a:avLst/>
            </a:prstGeom>
            <a:gradFill rotWithShape="1">
              <a:gsLst>
                <a:gs pos="0">
                  <a:srgbClr val="21B3E1"/>
                </a:gs>
                <a:gs pos="100000">
                  <a:srgbClr val="21B3E1">
                    <a:gamma/>
                    <a:shade val="46275"/>
                    <a:invGamma/>
                  </a:srgbClr>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88131" name="Oval 67">
              <a:extLst>
                <a:ext uri="{FF2B5EF4-FFF2-40B4-BE49-F238E27FC236}">
                  <a16:creationId xmlns:a16="http://schemas.microsoft.com/office/drawing/2014/main" id="{197DEFA5-2152-F6E6-854F-CF98AEB4EF32}"/>
                </a:ext>
              </a:extLst>
            </p:cNvPr>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88132" name="Oval 68">
              <a:extLst>
                <a:ext uri="{FF2B5EF4-FFF2-40B4-BE49-F238E27FC236}">
                  <a16:creationId xmlns:a16="http://schemas.microsoft.com/office/drawing/2014/main" id="{3BCD97A9-1107-253E-4935-A205417EDC08}"/>
                </a:ext>
              </a:extLst>
            </p:cNvPr>
            <p:cNvSpPr>
              <a:spLocks noChangeArrowheads="1"/>
            </p:cNvSpPr>
            <p:nvPr/>
          </p:nvSpPr>
          <p:spPr bwMode="gray">
            <a:xfrm>
              <a:off x="2337" y="1939"/>
              <a:ext cx="1096" cy="1098"/>
            </a:xfrm>
            <a:prstGeom prst="ellipse">
              <a:avLst/>
            </a:prstGeom>
            <a:gradFill rotWithShape="1">
              <a:gsLst>
                <a:gs pos="0">
                  <a:srgbClr val="21B3E1"/>
                </a:gs>
                <a:gs pos="100000">
                  <a:srgbClr val="21B3E1">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grpSp>
        <p:nvGrpSpPr>
          <p:cNvPr id="88133" name="Group 69">
            <a:extLst>
              <a:ext uri="{FF2B5EF4-FFF2-40B4-BE49-F238E27FC236}">
                <a16:creationId xmlns:a16="http://schemas.microsoft.com/office/drawing/2014/main" id="{B28F5E95-611C-03D7-3E13-2A3D4572848D}"/>
              </a:ext>
            </a:extLst>
          </p:cNvPr>
          <p:cNvGrpSpPr>
            <a:grpSpLocks/>
          </p:cNvGrpSpPr>
          <p:nvPr/>
        </p:nvGrpSpPr>
        <p:grpSpPr bwMode="auto">
          <a:xfrm>
            <a:off x="2286000" y="4241800"/>
            <a:ext cx="381000" cy="381000"/>
            <a:chOff x="2078" y="1680"/>
            <a:chExt cx="1615" cy="1615"/>
          </a:xfrm>
        </p:grpSpPr>
        <p:sp>
          <p:nvSpPr>
            <p:cNvPr id="88134" name="Oval 70">
              <a:extLst>
                <a:ext uri="{FF2B5EF4-FFF2-40B4-BE49-F238E27FC236}">
                  <a16:creationId xmlns:a16="http://schemas.microsoft.com/office/drawing/2014/main" id="{29530335-EBE8-EE79-940B-5A1B76903245}"/>
                </a:ext>
              </a:extLst>
            </p:cNvPr>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88135" name="Oval 71">
              <a:extLst>
                <a:ext uri="{FF2B5EF4-FFF2-40B4-BE49-F238E27FC236}">
                  <a16:creationId xmlns:a16="http://schemas.microsoft.com/office/drawing/2014/main" id="{A8E6E640-82DA-AFF3-92A0-5284FDEE9ED5}"/>
                </a:ext>
              </a:extLst>
            </p:cNvPr>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88136" name="Oval 72">
              <a:extLst>
                <a:ext uri="{FF2B5EF4-FFF2-40B4-BE49-F238E27FC236}">
                  <a16:creationId xmlns:a16="http://schemas.microsoft.com/office/drawing/2014/main" id="{E7AEF4B5-C35F-23CB-FE31-24D58B69C722}"/>
                </a:ext>
              </a:extLst>
            </p:cNvPr>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88137" name="Oval 73">
              <a:extLst>
                <a:ext uri="{FF2B5EF4-FFF2-40B4-BE49-F238E27FC236}">
                  <a16:creationId xmlns:a16="http://schemas.microsoft.com/office/drawing/2014/main" id="{B2CCD263-9ED5-451F-9155-93143E99EC2A}"/>
                </a:ext>
              </a:extLst>
            </p:cNvPr>
            <p:cNvSpPr>
              <a:spLocks noChangeArrowheads="1"/>
            </p:cNvSpPr>
            <p:nvPr/>
          </p:nvSpPr>
          <p:spPr bwMode="gray">
            <a:xfrm>
              <a:off x="2254" y="1856"/>
              <a:ext cx="1262" cy="1264"/>
            </a:xfrm>
            <a:prstGeom prst="ellipse">
              <a:avLst/>
            </a:prstGeom>
            <a:gradFill rotWithShape="1">
              <a:gsLst>
                <a:gs pos="0">
                  <a:srgbClr val="8D67E1">
                    <a:gamma/>
                    <a:shade val="0"/>
                    <a:invGamma/>
                  </a:srgbClr>
                </a:gs>
                <a:gs pos="100000">
                  <a:srgbClr val="8D67E1"/>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88138" name="Oval 74">
              <a:extLst>
                <a:ext uri="{FF2B5EF4-FFF2-40B4-BE49-F238E27FC236}">
                  <a16:creationId xmlns:a16="http://schemas.microsoft.com/office/drawing/2014/main" id="{EDE705A5-C18C-2A39-4FBA-0967303F1119}"/>
                </a:ext>
              </a:extLst>
            </p:cNvPr>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88139" name="Oval 75">
              <a:extLst>
                <a:ext uri="{FF2B5EF4-FFF2-40B4-BE49-F238E27FC236}">
                  <a16:creationId xmlns:a16="http://schemas.microsoft.com/office/drawing/2014/main" id="{3D6401CD-86F5-557A-040B-3242D064DC12}"/>
                </a:ext>
              </a:extLst>
            </p:cNvPr>
            <p:cNvSpPr>
              <a:spLocks noChangeArrowheads="1"/>
            </p:cNvSpPr>
            <p:nvPr/>
          </p:nvSpPr>
          <p:spPr bwMode="gray">
            <a:xfrm>
              <a:off x="2337" y="1939"/>
              <a:ext cx="1096" cy="1098"/>
            </a:xfrm>
            <a:prstGeom prst="ellipse">
              <a:avLst/>
            </a:prstGeom>
            <a:gradFill rotWithShape="1">
              <a:gsLst>
                <a:gs pos="0">
                  <a:srgbClr val="8D67E1"/>
                </a:gs>
                <a:gs pos="100000">
                  <a:srgbClr val="8D67E1">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grpSp>
        <p:nvGrpSpPr>
          <p:cNvPr id="88140" name="Group 76">
            <a:extLst>
              <a:ext uri="{FF2B5EF4-FFF2-40B4-BE49-F238E27FC236}">
                <a16:creationId xmlns:a16="http://schemas.microsoft.com/office/drawing/2014/main" id="{FD4A0264-23AA-AD15-6CB5-174116AABA57}"/>
              </a:ext>
            </a:extLst>
          </p:cNvPr>
          <p:cNvGrpSpPr>
            <a:grpSpLocks/>
          </p:cNvGrpSpPr>
          <p:nvPr/>
        </p:nvGrpSpPr>
        <p:grpSpPr bwMode="auto">
          <a:xfrm>
            <a:off x="1887538" y="5103813"/>
            <a:ext cx="355600" cy="381000"/>
            <a:chOff x="2078" y="1680"/>
            <a:chExt cx="1615" cy="1615"/>
          </a:xfrm>
        </p:grpSpPr>
        <p:sp>
          <p:nvSpPr>
            <p:cNvPr id="88141" name="Oval 77">
              <a:extLst>
                <a:ext uri="{FF2B5EF4-FFF2-40B4-BE49-F238E27FC236}">
                  <a16:creationId xmlns:a16="http://schemas.microsoft.com/office/drawing/2014/main" id="{A717A9AF-CDF5-0465-4569-591DC5CD97DB}"/>
                </a:ext>
              </a:extLst>
            </p:cNvPr>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88142" name="Oval 78">
              <a:extLst>
                <a:ext uri="{FF2B5EF4-FFF2-40B4-BE49-F238E27FC236}">
                  <a16:creationId xmlns:a16="http://schemas.microsoft.com/office/drawing/2014/main" id="{E29E89F3-A4D8-CACC-3670-F61ECBBF5C32}"/>
                </a:ext>
              </a:extLst>
            </p:cNvPr>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88143" name="Oval 79">
              <a:extLst>
                <a:ext uri="{FF2B5EF4-FFF2-40B4-BE49-F238E27FC236}">
                  <a16:creationId xmlns:a16="http://schemas.microsoft.com/office/drawing/2014/main" id="{D114015D-517B-A225-76B2-8AE114329538}"/>
                </a:ext>
              </a:extLst>
            </p:cNvPr>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88144" name="Oval 80">
              <a:extLst>
                <a:ext uri="{FF2B5EF4-FFF2-40B4-BE49-F238E27FC236}">
                  <a16:creationId xmlns:a16="http://schemas.microsoft.com/office/drawing/2014/main" id="{C723ECB3-BA16-403E-097A-8D3F34C5E508}"/>
                </a:ext>
              </a:extLst>
            </p:cNvPr>
            <p:cNvSpPr>
              <a:spLocks noChangeArrowheads="1"/>
            </p:cNvSpPr>
            <p:nvPr/>
          </p:nvSpPr>
          <p:spPr bwMode="gray">
            <a:xfrm>
              <a:off x="2254" y="1856"/>
              <a:ext cx="1262" cy="1264"/>
            </a:xfrm>
            <a:prstGeom prst="ellipse">
              <a:avLst/>
            </a:prstGeom>
            <a:gradFill rotWithShape="1">
              <a:gsLst>
                <a:gs pos="0">
                  <a:srgbClr val="E35E23">
                    <a:gamma/>
                    <a:shade val="0"/>
                    <a:invGamma/>
                  </a:srgbClr>
                </a:gs>
                <a:gs pos="100000">
                  <a:srgbClr val="E35E23"/>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88145" name="Oval 81">
              <a:extLst>
                <a:ext uri="{FF2B5EF4-FFF2-40B4-BE49-F238E27FC236}">
                  <a16:creationId xmlns:a16="http://schemas.microsoft.com/office/drawing/2014/main" id="{AD8E60DE-5C5F-866D-CA5C-FD6F833966BE}"/>
                </a:ext>
              </a:extLst>
            </p:cNvPr>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88146" name="Oval 82">
              <a:extLst>
                <a:ext uri="{FF2B5EF4-FFF2-40B4-BE49-F238E27FC236}">
                  <a16:creationId xmlns:a16="http://schemas.microsoft.com/office/drawing/2014/main" id="{6A2089F7-F1E4-D310-9686-D685F7DC4337}"/>
                </a:ext>
              </a:extLst>
            </p:cNvPr>
            <p:cNvSpPr>
              <a:spLocks noChangeArrowheads="1"/>
            </p:cNvSpPr>
            <p:nvPr/>
          </p:nvSpPr>
          <p:spPr bwMode="gray">
            <a:xfrm>
              <a:off x="2337" y="1939"/>
              <a:ext cx="1096" cy="1098"/>
            </a:xfrm>
            <a:prstGeom prst="ellipse">
              <a:avLst/>
            </a:prstGeom>
            <a:gradFill rotWithShape="1">
              <a:gsLst>
                <a:gs pos="0">
                  <a:srgbClr val="E35E23"/>
                </a:gs>
                <a:gs pos="100000">
                  <a:srgbClr val="E35E23">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sp>
        <p:nvSpPr>
          <p:cNvPr id="88162" name="AutoShape 98">
            <a:extLst>
              <a:ext uri="{FF2B5EF4-FFF2-40B4-BE49-F238E27FC236}">
                <a16:creationId xmlns:a16="http://schemas.microsoft.com/office/drawing/2014/main" id="{5D38E5F7-275F-572D-2135-C943A21D504F}"/>
              </a:ext>
            </a:extLst>
          </p:cNvPr>
          <p:cNvSpPr>
            <a:spLocks noChangeArrowheads="1"/>
          </p:cNvSpPr>
          <p:nvPr/>
        </p:nvSpPr>
        <p:spPr bwMode="gray">
          <a:xfrm>
            <a:off x="1308100" y="5892800"/>
            <a:ext cx="1663700" cy="50800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chemeClr val="accent1">
                        <a:gamma/>
                        <a:tint val="0"/>
                        <a:invGamma/>
                      </a:schemeClr>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hangingPunct="0"/>
            <a:r>
              <a:rPr lang="en-US" altLang="en-US" sz="2000" b="1"/>
              <a:t>KẾT LUẬN</a:t>
            </a:r>
          </a:p>
        </p:txBody>
      </p:sp>
      <p:grpSp>
        <p:nvGrpSpPr>
          <p:cNvPr id="88163" name="Group 99">
            <a:extLst>
              <a:ext uri="{FF2B5EF4-FFF2-40B4-BE49-F238E27FC236}">
                <a16:creationId xmlns:a16="http://schemas.microsoft.com/office/drawing/2014/main" id="{7203BBEB-81EA-EA03-14F6-E5A0175AE403}"/>
              </a:ext>
            </a:extLst>
          </p:cNvPr>
          <p:cNvGrpSpPr>
            <a:grpSpLocks/>
          </p:cNvGrpSpPr>
          <p:nvPr/>
        </p:nvGrpSpPr>
        <p:grpSpPr bwMode="auto">
          <a:xfrm>
            <a:off x="990600" y="5981700"/>
            <a:ext cx="381000" cy="381000"/>
            <a:chOff x="2078" y="1680"/>
            <a:chExt cx="1615" cy="1615"/>
          </a:xfrm>
        </p:grpSpPr>
        <p:sp>
          <p:nvSpPr>
            <p:cNvPr id="88164" name="Oval 100">
              <a:extLst>
                <a:ext uri="{FF2B5EF4-FFF2-40B4-BE49-F238E27FC236}">
                  <a16:creationId xmlns:a16="http://schemas.microsoft.com/office/drawing/2014/main" id="{D05634E7-8400-C527-E83B-7F087121D310}"/>
                </a:ext>
              </a:extLst>
            </p:cNvPr>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88165" name="Oval 101">
              <a:extLst>
                <a:ext uri="{FF2B5EF4-FFF2-40B4-BE49-F238E27FC236}">
                  <a16:creationId xmlns:a16="http://schemas.microsoft.com/office/drawing/2014/main" id="{627CF567-14E8-D4EA-C88E-3C4CEF4C5C5A}"/>
                </a:ext>
              </a:extLst>
            </p:cNvPr>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88166" name="Oval 102">
              <a:extLst>
                <a:ext uri="{FF2B5EF4-FFF2-40B4-BE49-F238E27FC236}">
                  <a16:creationId xmlns:a16="http://schemas.microsoft.com/office/drawing/2014/main" id="{91045BE6-3E34-F36F-CC65-8A1D1A046D6A}"/>
                </a:ext>
              </a:extLst>
            </p:cNvPr>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88167" name="Oval 103">
              <a:extLst>
                <a:ext uri="{FF2B5EF4-FFF2-40B4-BE49-F238E27FC236}">
                  <a16:creationId xmlns:a16="http://schemas.microsoft.com/office/drawing/2014/main" id="{20E4C9AB-B29A-C1F3-0938-BB0EB46F61A9}"/>
                </a:ext>
              </a:extLst>
            </p:cNvPr>
            <p:cNvSpPr>
              <a:spLocks noChangeArrowheads="1"/>
            </p:cNvSpPr>
            <p:nvPr/>
          </p:nvSpPr>
          <p:spPr bwMode="gray">
            <a:xfrm>
              <a:off x="2254" y="1856"/>
              <a:ext cx="1262" cy="1264"/>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88168" name="Oval 104">
              <a:extLst>
                <a:ext uri="{FF2B5EF4-FFF2-40B4-BE49-F238E27FC236}">
                  <a16:creationId xmlns:a16="http://schemas.microsoft.com/office/drawing/2014/main" id="{160CF152-3279-DB38-6D58-87426F365D02}"/>
                </a:ext>
              </a:extLst>
            </p:cNvPr>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88169" name="Oval 105">
              <a:extLst>
                <a:ext uri="{FF2B5EF4-FFF2-40B4-BE49-F238E27FC236}">
                  <a16:creationId xmlns:a16="http://schemas.microsoft.com/office/drawing/2014/main" id="{EEA741FC-67DF-70C0-1BD4-932AEA0CE462}"/>
                </a:ext>
              </a:extLst>
            </p:cNvPr>
            <p:cNvSpPr>
              <a:spLocks noChangeArrowheads="1"/>
            </p:cNvSpPr>
            <p:nvPr/>
          </p:nvSpPr>
          <p:spPr bwMode="gray">
            <a:xfrm>
              <a:off x="2337" y="1939"/>
              <a:ext cx="1096" cy="1098"/>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pic>
        <p:nvPicPr>
          <p:cNvPr id="88187" name="Picture 123">
            <a:extLst>
              <a:ext uri="{FF2B5EF4-FFF2-40B4-BE49-F238E27FC236}">
                <a16:creationId xmlns:a16="http://schemas.microsoft.com/office/drawing/2014/main" id="{DC5642AB-F8E9-7A38-FD55-904624AC82B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429000"/>
            <a:ext cx="1333500" cy="1143000"/>
          </a:xfrm>
          <a:prstGeom prst="rect">
            <a:avLst/>
          </a:prstGeom>
          <a:noFill/>
          <a:extLst>
            <a:ext uri="{909E8E84-426E-40DD-AFC4-6F175D3DCCD1}">
              <a14:hiddenFill xmlns:a14="http://schemas.microsoft.com/office/drawing/2010/main">
                <a:solidFill>
                  <a:srgbClr val="FFFFFF"/>
                </a:solidFill>
              </a14:hiddenFill>
            </a:ext>
          </a:extLst>
        </p:spPr>
      </p:pic>
      <p:sp>
        <p:nvSpPr>
          <p:cNvPr id="88192" name="Rectangle 128">
            <a:extLst>
              <a:ext uri="{FF2B5EF4-FFF2-40B4-BE49-F238E27FC236}">
                <a16:creationId xmlns:a16="http://schemas.microsoft.com/office/drawing/2014/main" id="{D46C981E-AC47-BF02-298B-5273108413D1}"/>
              </a:ext>
            </a:extLst>
          </p:cNvPr>
          <p:cNvSpPr>
            <a:spLocks noChangeArrowheads="1"/>
          </p:cNvSpPr>
          <p:nvPr/>
        </p:nvSpPr>
        <p:spPr bwMode="auto">
          <a:xfrm>
            <a:off x="7315200" y="6324600"/>
            <a:ext cx="1524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88193" name="Picture 129">
            <a:extLst>
              <a:ext uri="{FF2B5EF4-FFF2-40B4-BE49-F238E27FC236}">
                <a16:creationId xmlns:a16="http://schemas.microsoft.com/office/drawing/2014/main" id="{0CBD4EEB-4F6F-D277-2772-7F51216ACA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6199188"/>
            <a:ext cx="1447800" cy="658812"/>
          </a:xfrm>
          <a:prstGeom prst="rect">
            <a:avLst/>
          </a:prstGeom>
          <a:noFill/>
          <a:extLst>
            <a:ext uri="{909E8E84-426E-40DD-AFC4-6F175D3DCCD1}">
              <a14:hiddenFill xmlns:a14="http://schemas.microsoft.com/office/drawing/2010/main">
                <a:solidFill>
                  <a:srgbClr val="FFFFFF"/>
                </a:solidFill>
              </a14:hiddenFill>
            </a:ext>
          </a:extLst>
        </p:spPr>
      </p:pic>
      <p:sp>
        <p:nvSpPr>
          <p:cNvPr id="88194" name="Rectangle 130">
            <a:extLst>
              <a:ext uri="{FF2B5EF4-FFF2-40B4-BE49-F238E27FC236}">
                <a16:creationId xmlns:a16="http://schemas.microsoft.com/office/drawing/2014/main" id="{9F89141D-CA5E-E347-7ED8-5F878B5A6FCD}"/>
              </a:ext>
            </a:extLst>
          </p:cNvPr>
          <p:cNvSpPr>
            <a:spLocks noChangeArrowheads="1"/>
          </p:cNvSpPr>
          <p:nvPr/>
        </p:nvSpPr>
        <p:spPr bwMode="auto">
          <a:xfrm>
            <a:off x="6172200" y="190500"/>
            <a:ext cx="182880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i="1"/>
              <a:t>Phòng DV-ĐTTC</a:t>
            </a:r>
          </a:p>
        </p:txBody>
      </p:sp>
      <p:sp>
        <p:nvSpPr>
          <p:cNvPr id="88195" name="Text Box 131">
            <a:extLst>
              <a:ext uri="{FF2B5EF4-FFF2-40B4-BE49-F238E27FC236}">
                <a16:creationId xmlns:a16="http://schemas.microsoft.com/office/drawing/2014/main" id="{65C12A47-070E-349B-81C0-C90FAD084DAF}"/>
              </a:ext>
            </a:extLst>
          </p:cNvPr>
          <p:cNvSpPr txBox="1">
            <a:spLocks noChangeArrowheads="1"/>
          </p:cNvSpPr>
          <p:nvPr/>
        </p:nvSpPr>
        <p:spPr bwMode="auto">
          <a:xfrm>
            <a:off x="-76200" y="941388"/>
            <a:ext cx="304800" cy="256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b="1">
                <a:solidFill>
                  <a:schemeClr val="hlink"/>
                </a:solidFill>
              </a:rPr>
              <a:t>FIBONACCI</a:t>
            </a:r>
          </a:p>
        </p:txBody>
      </p:sp>
    </p:spTree>
  </p:cSld>
  <p:clrMapOvr>
    <a:masterClrMapping/>
  </p:clrMapOvr>
  <p:transition spd="med">
    <p:checker/>
    <p:sndAc>
      <p:stSnd>
        <p:snd r:embed="rId2" name="lase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grpId="0" nodeType="clickEffect">
                                  <p:stCondLst>
                                    <p:cond delay="0"/>
                                  </p:stCondLst>
                                  <p:childTnLst>
                                    <p:animRot by="21600000">
                                      <p:cBhvr>
                                        <p:cTn id="6" dur="2000" fill="hold"/>
                                        <p:tgtEl>
                                          <p:spTgt spid="88195"/>
                                        </p:tgtEl>
                                        <p:attrNameLst>
                                          <p:attrName>r</p:attrName>
                                        </p:attrNameLst>
                                      </p:cBhvr>
                                    </p:animRot>
                                  </p:childTnLst>
                                </p:cTn>
                              </p:par>
                            </p:childTnLst>
                          </p:cTn>
                        </p:par>
                      </p:childTnLst>
                    </p:cTn>
                  </p:par>
                  <p:par>
                    <p:cTn id="7" fill="hold" nodeType="clickPar">
                      <p:stCondLst>
                        <p:cond delay="indefinite"/>
                      </p:stCondLst>
                      <p:childTnLst>
                        <p:par>
                          <p:cTn id="8" fill="hold" nodeType="withGroup">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88111"/>
                                        </p:tgtEl>
                                        <p:attrNameLst>
                                          <p:attrName>style.visibility</p:attrName>
                                        </p:attrNameLst>
                                      </p:cBhvr>
                                      <p:to>
                                        <p:strVal val="visible"/>
                                      </p:to>
                                    </p:set>
                                    <p:animEffect transition="in" filter="box(in)">
                                      <p:cBhvr>
                                        <p:cTn id="11" dur="500"/>
                                        <p:tgtEl>
                                          <p:spTgt spid="8811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88110"/>
                                        </p:tgtEl>
                                        <p:attrNameLst>
                                          <p:attrName>style.visibility</p:attrName>
                                        </p:attrNameLst>
                                      </p:cBhvr>
                                      <p:to>
                                        <p:strVal val="visible"/>
                                      </p:to>
                                    </p:set>
                                    <p:animEffect transition="in" filter="checkerboard(across)">
                                      <p:cBhvr>
                                        <p:cTn id="16" dur="500"/>
                                        <p:tgtEl>
                                          <p:spTgt spid="8811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88109"/>
                                        </p:tgtEl>
                                        <p:attrNameLst>
                                          <p:attrName>style.visibility</p:attrName>
                                        </p:attrNameLst>
                                      </p:cBhvr>
                                      <p:to>
                                        <p:strVal val="visible"/>
                                      </p:to>
                                    </p:set>
                                    <p:anim calcmode="lin" valueType="num">
                                      <p:cBhvr additive="base">
                                        <p:cTn id="21" dur="500" fill="hold"/>
                                        <p:tgtEl>
                                          <p:spTgt spid="88109"/>
                                        </p:tgtEl>
                                        <p:attrNameLst>
                                          <p:attrName>ppt_x</p:attrName>
                                        </p:attrNameLst>
                                      </p:cBhvr>
                                      <p:tavLst>
                                        <p:tav tm="0">
                                          <p:val>
                                            <p:strVal val="1+#ppt_w/2"/>
                                          </p:val>
                                        </p:tav>
                                        <p:tav tm="100000">
                                          <p:val>
                                            <p:strVal val="#ppt_x"/>
                                          </p:val>
                                        </p:tav>
                                      </p:tavLst>
                                    </p:anim>
                                    <p:anim calcmode="lin" valueType="num">
                                      <p:cBhvr additive="base">
                                        <p:cTn id="22" dur="500" fill="hold"/>
                                        <p:tgtEl>
                                          <p:spTgt spid="88109"/>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88108"/>
                                        </p:tgtEl>
                                        <p:attrNameLst>
                                          <p:attrName>style.visibility</p:attrName>
                                        </p:attrNameLst>
                                      </p:cBhvr>
                                      <p:to>
                                        <p:strVal val="visible"/>
                                      </p:to>
                                    </p:set>
                                    <p:anim calcmode="lin" valueType="num">
                                      <p:cBhvr additive="base">
                                        <p:cTn id="27" dur="500" fill="hold"/>
                                        <p:tgtEl>
                                          <p:spTgt spid="88108"/>
                                        </p:tgtEl>
                                        <p:attrNameLst>
                                          <p:attrName>ppt_x</p:attrName>
                                        </p:attrNameLst>
                                      </p:cBhvr>
                                      <p:tavLst>
                                        <p:tav tm="0">
                                          <p:val>
                                            <p:strVal val="0-#ppt_w/2"/>
                                          </p:val>
                                        </p:tav>
                                        <p:tav tm="100000">
                                          <p:val>
                                            <p:strVal val="#ppt_x"/>
                                          </p:val>
                                        </p:tav>
                                      </p:tavLst>
                                    </p:anim>
                                    <p:anim calcmode="lin" valueType="num">
                                      <p:cBhvr additive="base">
                                        <p:cTn id="28" dur="500" fill="hold"/>
                                        <p:tgtEl>
                                          <p:spTgt spid="88108"/>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88107"/>
                                        </p:tgtEl>
                                        <p:attrNameLst>
                                          <p:attrName>style.visibility</p:attrName>
                                        </p:attrNameLst>
                                      </p:cBhvr>
                                      <p:to>
                                        <p:strVal val="visible"/>
                                      </p:to>
                                    </p:set>
                                    <p:animEffect transition="in" filter="checkerboard(across)">
                                      <p:cBhvr>
                                        <p:cTn id="33" dur="500"/>
                                        <p:tgtEl>
                                          <p:spTgt spid="8810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88162"/>
                                        </p:tgtEl>
                                        <p:attrNameLst>
                                          <p:attrName>style.visibility</p:attrName>
                                        </p:attrNameLst>
                                      </p:cBhvr>
                                      <p:to>
                                        <p:strVal val="visible"/>
                                      </p:to>
                                    </p:set>
                                    <p:animEffect transition="in" filter="blinds(horizontal)">
                                      <p:cBhvr>
                                        <p:cTn id="38" dur="500"/>
                                        <p:tgtEl>
                                          <p:spTgt spid="88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107" grpId="0" animBg="1"/>
      <p:bldP spid="88108" grpId="0" animBg="1"/>
      <p:bldP spid="88109" grpId="0" animBg="1"/>
      <p:bldP spid="88110" grpId="0" animBg="1"/>
      <p:bldP spid="88111" grpId="0" animBg="1"/>
      <p:bldP spid="88162" grpId="0" animBg="1"/>
      <p:bldP spid="8819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97113821-2AE9-BA2D-985B-89D145D515F3}"/>
              </a:ext>
            </a:extLst>
          </p:cNvPr>
          <p:cNvSpPr>
            <a:spLocks noGrp="1"/>
          </p:cNvSpPr>
          <p:nvPr>
            <p:ph type="ftr" sz="quarter" idx="10"/>
          </p:nvPr>
        </p:nvSpPr>
        <p:spPr/>
        <p:txBody>
          <a:bodyPr/>
          <a:lstStyle/>
          <a:p>
            <a:r>
              <a:rPr lang="en-US" altLang="en-US"/>
              <a:t>Company Name</a:t>
            </a:r>
          </a:p>
        </p:txBody>
      </p:sp>
      <p:sp>
        <p:nvSpPr>
          <p:cNvPr id="9" name="Date Placeholder 5">
            <a:extLst>
              <a:ext uri="{FF2B5EF4-FFF2-40B4-BE49-F238E27FC236}">
                <a16:creationId xmlns:a16="http://schemas.microsoft.com/office/drawing/2014/main" id="{52D25967-2AAF-58CA-82DC-8239160F25EF}"/>
              </a:ext>
            </a:extLst>
          </p:cNvPr>
          <p:cNvSpPr>
            <a:spLocks noGrp="1"/>
          </p:cNvSpPr>
          <p:nvPr>
            <p:ph type="dt" sz="half" idx="12"/>
          </p:nvPr>
        </p:nvSpPr>
        <p:spPr/>
        <p:txBody>
          <a:bodyPr/>
          <a:lstStyle/>
          <a:p>
            <a:r>
              <a:rPr lang="en-US" altLang="en-US"/>
              <a:t>www.themegallery.com</a:t>
            </a:r>
          </a:p>
        </p:txBody>
      </p:sp>
      <p:sp>
        <p:nvSpPr>
          <p:cNvPr id="69634" name="Rectangle 2">
            <a:extLst>
              <a:ext uri="{FF2B5EF4-FFF2-40B4-BE49-F238E27FC236}">
                <a16:creationId xmlns:a16="http://schemas.microsoft.com/office/drawing/2014/main" id="{62359FED-2517-8F36-80F4-946BF2C28C96}"/>
              </a:ext>
            </a:extLst>
          </p:cNvPr>
          <p:cNvSpPr>
            <a:spLocks noGrp="1" noChangeArrowheads="1"/>
          </p:cNvSpPr>
          <p:nvPr>
            <p:ph type="title"/>
          </p:nvPr>
        </p:nvSpPr>
        <p:spPr/>
        <p:txBody>
          <a:bodyPr/>
          <a:lstStyle/>
          <a:p>
            <a:r>
              <a:rPr lang="en-US" altLang="en-US" b="1">
                <a:latin typeface="Times New Roman" panose="02020603050405020304" pitchFamily="18" charset="0"/>
              </a:rPr>
              <a:t>1. GIỚI THIỆU</a:t>
            </a:r>
          </a:p>
        </p:txBody>
      </p:sp>
      <p:sp>
        <p:nvSpPr>
          <p:cNvPr id="69635" name="Rectangle 3">
            <a:extLst>
              <a:ext uri="{FF2B5EF4-FFF2-40B4-BE49-F238E27FC236}">
                <a16:creationId xmlns:a16="http://schemas.microsoft.com/office/drawing/2014/main" id="{3814A68C-A248-6482-6687-561E44232487}"/>
              </a:ext>
            </a:extLst>
          </p:cNvPr>
          <p:cNvSpPr>
            <a:spLocks noGrp="1" noChangeArrowheads="1"/>
          </p:cNvSpPr>
          <p:nvPr>
            <p:ph type="body" idx="1"/>
          </p:nvPr>
        </p:nvSpPr>
        <p:spPr>
          <a:xfrm>
            <a:off x="619125" y="1295400"/>
            <a:ext cx="7824788" cy="5181600"/>
          </a:xfrm>
        </p:spPr>
        <p:txBody>
          <a:bodyPr/>
          <a:lstStyle/>
          <a:p>
            <a:r>
              <a:rPr lang="en-US" altLang="en-US" sz="2800">
                <a:latin typeface="Times New Roman" panose="02020603050405020304" pitchFamily="18" charset="0"/>
                <a:sym typeface="Wingdings" panose="05000000000000000000" pitchFamily="2" charset="2"/>
              </a:rPr>
              <a:t>Dãy số Fibonacci do nhà toán học người Ý Leonardo Fibonacci (1175-1250) tìm ra.</a:t>
            </a:r>
          </a:p>
          <a:p>
            <a:r>
              <a:rPr lang="en-US" altLang="en-US" sz="2800">
                <a:latin typeface="Times New Roman" panose="02020603050405020304" pitchFamily="18" charset="0"/>
                <a:sym typeface="Wingdings" panose="05000000000000000000" pitchFamily="2" charset="2"/>
              </a:rPr>
              <a:t>Mỗi số trong dãy là tổng của 02 số đứng trước đứng trước (trừ số đầu tiên).</a:t>
            </a:r>
          </a:p>
          <a:p>
            <a:r>
              <a:rPr lang="en-US" altLang="en-US" sz="2800">
                <a:latin typeface="Times New Roman" panose="02020603050405020304" pitchFamily="18" charset="0"/>
                <a:sym typeface="Wingdings" panose="05000000000000000000" pitchFamily="2" charset="2"/>
              </a:rPr>
              <a:t>VD: 1, 1, 2, 3, 5, 8, 13, 21, 34, 55, 89, 144, 610 …</a:t>
            </a:r>
          </a:p>
          <a:p>
            <a:r>
              <a:rPr lang="en-US" altLang="en-US" sz="2800">
                <a:latin typeface="Times New Roman" panose="02020603050405020304" pitchFamily="18" charset="0"/>
                <a:sym typeface="Wingdings" panose="05000000000000000000" pitchFamily="2" charset="2"/>
              </a:rPr>
              <a:t>Dãy số Fibonacci trong phân tích chứng khoán: 2%; 23.6%, 38.2%; 50%; 61.8%; 100%; 161.8%; 261.8%; 423.6% …</a:t>
            </a:r>
          </a:p>
          <a:p>
            <a:r>
              <a:rPr lang="en-US" altLang="en-US" sz="2800">
                <a:latin typeface="Times New Roman" panose="02020603050405020304" pitchFamily="18" charset="0"/>
                <a:sym typeface="Wingdings" panose="05000000000000000000" pitchFamily="2" charset="2"/>
              </a:rPr>
              <a:t>Đặc biệt trong dãy số này bất kỳ một số nào cũng gấp 1.618 số đứng trước và thua số đứng sau 0.618 (nghịch đảo của 1.618).</a:t>
            </a:r>
          </a:p>
        </p:txBody>
      </p:sp>
      <p:sp>
        <p:nvSpPr>
          <p:cNvPr id="69639" name="Rectangle 7">
            <a:extLst>
              <a:ext uri="{FF2B5EF4-FFF2-40B4-BE49-F238E27FC236}">
                <a16:creationId xmlns:a16="http://schemas.microsoft.com/office/drawing/2014/main" id="{0473E459-48ED-B066-5FA2-078138E7B8DA}"/>
              </a:ext>
            </a:extLst>
          </p:cNvPr>
          <p:cNvSpPr>
            <a:spLocks noChangeArrowheads="1"/>
          </p:cNvSpPr>
          <p:nvPr/>
        </p:nvSpPr>
        <p:spPr bwMode="auto">
          <a:xfrm>
            <a:off x="7315200" y="6324600"/>
            <a:ext cx="1524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9640" name="Picture 8">
            <a:extLst>
              <a:ext uri="{FF2B5EF4-FFF2-40B4-BE49-F238E27FC236}">
                <a16:creationId xmlns:a16="http://schemas.microsoft.com/office/drawing/2014/main" id="{7CCE3ACA-DCDE-D010-B008-A2456F9D092C}"/>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001000" y="5638800"/>
            <a:ext cx="1143000" cy="1238250"/>
          </a:xfrm>
          <a:prstGeom prst="rect">
            <a:avLst/>
          </a:prstGeom>
          <a:noFill/>
          <a:extLst>
            <a:ext uri="{909E8E84-426E-40DD-AFC4-6F175D3DCCD1}">
              <a14:hiddenFill xmlns:a14="http://schemas.microsoft.com/office/drawing/2010/main">
                <a:solidFill>
                  <a:srgbClr val="FFFFFF"/>
                </a:solidFill>
              </a14:hiddenFill>
            </a:ext>
          </a:extLst>
        </p:spPr>
      </p:pic>
      <p:sp>
        <p:nvSpPr>
          <p:cNvPr id="69644" name="Rectangle 12">
            <a:extLst>
              <a:ext uri="{FF2B5EF4-FFF2-40B4-BE49-F238E27FC236}">
                <a16:creationId xmlns:a16="http://schemas.microsoft.com/office/drawing/2014/main" id="{EEABA07A-F909-5B60-7C47-5C4D2582053E}"/>
              </a:ext>
            </a:extLst>
          </p:cNvPr>
          <p:cNvSpPr>
            <a:spLocks noChangeArrowheads="1"/>
          </p:cNvSpPr>
          <p:nvPr/>
        </p:nvSpPr>
        <p:spPr bwMode="auto">
          <a:xfrm>
            <a:off x="6172200" y="190500"/>
            <a:ext cx="182880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i="1"/>
              <a:t>Phòng DV-ĐTTC</a:t>
            </a:r>
          </a:p>
        </p:txBody>
      </p:sp>
      <p:sp>
        <p:nvSpPr>
          <p:cNvPr id="69645" name="Text Box 13">
            <a:extLst>
              <a:ext uri="{FF2B5EF4-FFF2-40B4-BE49-F238E27FC236}">
                <a16:creationId xmlns:a16="http://schemas.microsoft.com/office/drawing/2014/main" id="{895E8A9F-0570-6CE6-62E3-4BCE9BF568E0}"/>
              </a:ext>
            </a:extLst>
          </p:cNvPr>
          <p:cNvSpPr txBox="1">
            <a:spLocks noChangeArrowheads="1"/>
          </p:cNvSpPr>
          <p:nvPr/>
        </p:nvSpPr>
        <p:spPr bwMode="auto">
          <a:xfrm>
            <a:off x="-76200" y="941388"/>
            <a:ext cx="304800" cy="256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b="1">
                <a:solidFill>
                  <a:schemeClr val="hlink"/>
                </a:solidFill>
              </a:rPr>
              <a:t>FIBONACCI</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9634"/>
                                        </p:tgtEl>
                                        <p:attrNameLst>
                                          <p:attrName>style.visibility</p:attrName>
                                        </p:attrNameLst>
                                      </p:cBhvr>
                                      <p:to>
                                        <p:strVal val="visible"/>
                                      </p:to>
                                    </p:set>
                                    <p:animEffect transition="in" filter="checkerboard(across)">
                                      <p:cBhvr>
                                        <p:cTn id="7" dur="500"/>
                                        <p:tgtEl>
                                          <p:spTgt spid="696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mph" presetSubtype="0" fill="hold" grpId="0" nodeType="clickEffect">
                                  <p:stCondLst>
                                    <p:cond delay="0"/>
                                  </p:stCondLst>
                                  <p:childTnLst>
                                    <p:animRot by="21600000">
                                      <p:cBhvr>
                                        <p:cTn id="11" dur="2000" fill="hold"/>
                                        <p:tgtEl>
                                          <p:spTgt spid="69645"/>
                                        </p:tgtEl>
                                        <p:attrNameLst>
                                          <p:attrName>r</p:attrName>
                                        </p:attrNameLst>
                                      </p:cBhvr>
                                    </p:animRo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69635">
                                            <p:txEl>
                                              <p:pRg st="0" end="0"/>
                                            </p:txEl>
                                          </p:spTgt>
                                        </p:tgtEl>
                                        <p:attrNameLst>
                                          <p:attrName>style.visibility</p:attrName>
                                        </p:attrNameLst>
                                      </p:cBhvr>
                                      <p:to>
                                        <p:strVal val="visible"/>
                                      </p:to>
                                    </p:set>
                                    <p:anim calcmode="lin" valueType="num">
                                      <p:cBhvr additive="base">
                                        <p:cTn id="16" dur="500" fill="hold"/>
                                        <p:tgtEl>
                                          <p:spTgt spid="69635">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696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9635">
                                            <p:txEl>
                                              <p:pRg st="1" end="1"/>
                                            </p:txEl>
                                          </p:spTgt>
                                        </p:tgtEl>
                                        <p:attrNameLst>
                                          <p:attrName>style.visibility</p:attrName>
                                        </p:attrNameLst>
                                      </p:cBhvr>
                                      <p:to>
                                        <p:strVal val="visible"/>
                                      </p:to>
                                    </p:set>
                                    <p:anim calcmode="lin" valueType="num">
                                      <p:cBhvr additive="base">
                                        <p:cTn id="22" dur="500" fill="hold"/>
                                        <p:tgtEl>
                                          <p:spTgt spid="69635">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96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69635">
                                            <p:txEl>
                                              <p:pRg st="2" end="2"/>
                                            </p:txEl>
                                          </p:spTgt>
                                        </p:tgtEl>
                                        <p:attrNameLst>
                                          <p:attrName>style.visibility</p:attrName>
                                        </p:attrNameLst>
                                      </p:cBhvr>
                                      <p:to>
                                        <p:strVal val="visible"/>
                                      </p:to>
                                    </p:set>
                                    <p:anim calcmode="lin" valueType="num">
                                      <p:cBhvr additive="base">
                                        <p:cTn id="28" dur="500" fill="hold"/>
                                        <p:tgtEl>
                                          <p:spTgt spid="69635">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696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69635">
                                            <p:txEl>
                                              <p:pRg st="3" end="3"/>
                                            </p:txEl>
                                          </p:spTgt>
                                        </p:tgtEl>
                                        <p:attrNameLst>
                                          <p:attrName>style.visibility</p:attrName>
                                        </p:attrNameLst>
                                      </p:cBhvr>
                                      <p:to>
                                        <p:strVal val="visible"/>
                                      </p:to>
                                    </p:set>
                                    <p:anim calcmode="lin" valueType="num">
                                      <p:cBhvr additive="base">
                                        <p:cTn id="34" dur="500" fill="hold"/>
                                        <p:tgtEl>
                                          <p:spTgt spid="69635">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696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69635">
                                            <p:txEl>
                                              <p:pRg st="4" end="4"/>
                                            </p:txEl>
                                          </p:spTgt>
                                        </p:tgtEl>
                                        <p:attrNameLst>
                                          <p:attrName>style.visibility</p:attrName>
                                        </p:attrNameLst>
                                      </p:cBhvr>
                                      <p:to>
                                        <p:strVal val="visible"/>
                                      </p:to>
                                    </p:set>
                                    <p:anim calcmode="lin" valueType="num">
                                      <p:cBhvr additive="base">
                                        <p:cTn id="40" dur="500" fill="hold"/>
                                        <p:tgtEl>
                                          <p:spTgt spid="69635">
                                            <p:txEl>
                                              <p:pRg st="4" end="4"/>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6963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p:bldP spid="69635" grpId="0" build="p"/>
      <p:bldP spid="6964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Footer Placeholder 3">
            <a:extLst>
              <a:ext uri="{FF2B5EF4-FFF2-40B4-BE49-F238E27FC236}">
                <a16:creationId xmlns:a16="http://schemas.microsoft.com/office/drawing/2014/main" id="{35B50935-C776-F85F-7F19-05BD067320EF}"/>
              </a:ext>
            </a:extLst>
          </p:cNvPr>
          <p:cNvSpPr>
            <a:spLocks noGrp="1"/>
          </p:cNvSpPr>
          <p:nvPr>
            <p:ph type="ftr" sz="quarter" idx="10"/>
          </p:nvPr>
        </p:nvSpPr>
        <p:spPr/>
        <p:txBody>
          <a:bodyPr/>
          <a:lstStyle/>
          <a:p>
            <a:r>
              <a:rPr lang="en-US" altLang="en-US"/>
              <a:t>Company Name</a:t>
            </a:r>
          </a:p>
        </p:txBody>
      </p:sp>
      <p:sp>
        <p:nvSpPr>
          <p:cNvPr id="49" name="Date Placeholder 5">
            <a:extLst>
              <a:ext uri="{FF2B5EF4-FFF2-40B4-BE49-F238E27FC236}">
                <a16:creationId xmlns:a16="http://schemas.microsoft.com/office/drawing/2014/main" id="{598F9881-5445-47FB-5DC5-C9D8F621205F}"/>
              </a:ext>
            </a:extLst>
          </p:cNvPr>
          <p:cNvSpPr>
            <a:spLocks noGrp="1"/>
          </p:cNvSpPr>
          <p:nvPr>
            <p:ph type="dt" sz="half" idx="12"/>
          </p:nvPr>
        </p:nvSpPr>
        <p:spPr/>
        <p:txBody>
          <a:bodyPr/>
          <a:lstStyle/>
          <a:p>
            <a:r>
              <a:rPr lang="en-US" altLang="en-US"/>
              <a:t>www.themegallery.com</a:t>
            </a:r>
          </a:p>
        </p:txBody>
      </p:sp>
      <p:sp>
        <p:nvSpPr>
          <p:cNvPr id="123907" name="Freeform 3">
            <a:extLst>
              <a:ext uri="{FF2B5EF4-FFF2-40B4-BE49-F238E27FC236}">
                <a16:creationId xmlns:a16="http://schemas.microsoft.com/office/drawing/2014/main" id="{5ECD0F82-49E3-ABBE-4DDF-F7D16C8C3C36}"/>
              </a:ext>
            </a:extLst>
          </p:cNvPr>
          <p:cNvSpPr>
            <a:spLocks noEditPoints="1"/>
          </p:cNvSpPr>
          <p:nvPr/>
        </p:nvSpPr>
        <p:spPr bwMode="gray">
          <a:xfrm rot="-541736">
            <a:off x="381000" y="1463675"/>
            <a:ext cx="7086600" cy="5345113"/>
          </a:xfrm>
          <a:custGeom>
            <a:avLst/>
            <a:gdLst>
              <a:gd name="T0" fmla="*/ 1092 w 2820"/>
              <a:gd name="T1" fmla="*/ 50 h 2912"/>
              <a:gd name="T2" fmla="*/ 822 w 2820"/>
              <a:gd name="T3" fmla="*/ 168 h 2912"/>
              <a:gd name="T4" fmla="*/ 594 w 2820"/>
              <a:gd name="T5" fmla="*/ 300 h 2912"/>
              <a:gd name="T6" fmla="*/ 406 w 2820"/>
              <a:gd name="T7" fmla="*/ 446 h 2912"/>
              <a:gd name="T8" fmla="*/ 254 w 2820"/>
              <a:gd name="T9" fmla="*/ 604 h 2912"/>
              <a:gd name="T10" fmla="*/ 140 w 2820"/>
              <a:gd name="T11" fmla="*/ 772 h 2912"/>
              <a:gd name="T12" fmla="*/ 60 w 2820"/>
              <a:gd name="T13" fmla="*/ 944 h 2912"/>
              <a:gd name="T14" fmla="*/ 14 w 2820"/>
              <a:gd name="T15" fmla="*/ 1122 h 2912"/>
              <a:gd name="T16" fmla="*/ 0 w 2820"/>
              <a:gd name="T17" fmla="*/ 1300 h 2912"/>
              <a:gd name="T18" fmla="*/ 18 w 2820"/>
              <a:gd name="T19" fmla="*/ 1476 h 2912"/>
              <a:gd name="T20" fmla="*/ 64 w 2820"/>
              <a:gd name="T21" fmla="*/ 1650 h 2912"/>
              <a:gd name="T22" fmla="*/ 138 w 2820"/>
              <a:gd name="T23" fmla="*/ 1818 h 2912"/>
              <a:gd name="T24" fmla="*/ 238 w 2820"/>
              <a:gd name="T25" fmla="*/ 1978 h 2912"/>
              <a:gd name="T26" fmla="*/ 364 w 2820"/>
              <a:gd name="T27" fmla="*/ 2126 h 2912"/>
              <a:gd name="T28" fmla="*/ 512 w 2820"/>
              <a:gd name="T29" fmla="*/ 2262 h 2912"/>
              <a:gd name="T30" fmla="*/ 684 w 2820"/>
              <a:gd name="T31" fmla="*/ 2382 h 2912"/>
              <a:gd name="T32" fmla="*/ 874 w 2820"/>
              <a:gd name="T33" fmla="*/ 2484 h 2912"/>
              <a:gd name="T34" fmla="*/ 1086 w 2820"/>
              <a:gd name="T35" fmla="*/ 2564 h 2912"/>
              <a:gd name="T36" fmla="*/ 1314 w 2820"/>
              <a:gd name="T37" fmla="*/ 2622 h 2912"/>
              <a:gd name="T38" fmla="*/ 1558 w 2820"/>
              <a:gd name="T39" fmla="*/ 2654 h 2912"/>
              <a:gd name="T40" fmla="*/ 1818 w 2820"/>
              <a:gd name="T41" fmla="*/ 2658 h 2912"/>
              <a:gd name="T42" fmla="*/ 2090 w 2820"/>
              <a:gd name="T43" fmla="*/ 2632 h 2912"/>
              <a:gd name="T44" fmla="*/ 2374 w 2820"/>
              <a:gd name="T45" fmla="*/ 2574 h 2912"/>
              <a:gd name="T46" fmla="*/ 2544 w 2820"/>
              <a:gd name="T47" fmla="*/ 2912 h 2912"/>
              <a:gd name="T48" fmla="*/ 1868 w 2820"/>
              <a:gd name="T49" fmla="*/ 1552 h 2912"/>
              <a:gd name="T50" fmla="*/ 1956 w 2820"/>
              <a:gd name="T51" fmla="*/ 1914 h 2912"/>
              <a:gd name="T52" fmla="*/ 1788 w 2820"/>
              <a:gd name="T53" fmla="*/ 1936 h 2912"/>
              <a:gd name="T54" fmla="*/ 1616 w 2820"/>
              <a:gd name="T55" fmla="*/ 1934 h 2912"/>
              <a:gd name="T56" fmla="*/ 1442 w 2820"/>
              <a:gd name="T57" fmla="*/ 1912 h 2912"/>
              <a:gd name="T58" fmla="*/ 1272 w 2820"/>
              <a:gd name="T59" fmla="*/ 1872 h 2912"/>
              <a:gd name="T60" fmla="*/ 1108 w 2820"/>
              <a:gd name="T61" fmla="*/ 1812 h 2912"/>
              <a:gd name="T62" fmla="*/ 952 w 2820"/>
              <a:gd name="T63" fmla="*/ 1736 h 2912"/>
              <a:gd name="T64" fmla="*/ 810 w 2820"/>
              <a:gd name="T65" fmla="*/ 1646 h 2912"/>
              <a:gd name="T66" fmla="*/ 684 w 2820"/>
              <a:gd name="T67" fmla="*/ 1542 h 2912"/>
              <a:gd name="T68" fmla="*/ 578 w 2820"/>
              <a:gd name="T69" fmla="*/ 1428 h 2912"/>
              <a:gd name="T70" fmla="*/ 494 w 2820"/>
              <a:gd name="T71" fmla="*/ 1304 h 2912"/>
              <a:gd name="T72" fmla="*/ 438 w 2820"/>
              <a:gd name="T73" fmla="*/ 1170 h 2912"/>
              <a:gd name="T74" fmla="*/ 410 w 2820"/>
              <a:gd name="T75" fmla="*/ 1032 h 2912"/>
              <a:gd name="T76" fmla="*/ 416 w 2820"/>
              <a:gd name="T77" fmla="*/ 888 h 2912"/>
              <a:gd name="T78" fmla="*/ 460 w 2820"/>
              <a:gd name="T79" fmla="*/ 742 h 2912"/>
              <a:gd name="T80" fmla="*/ 544 w 2820"/>
              <a:gd name="T81" fmla="*/ 592 h 2912"/>
              <a:gd name="T82" fmla="*/ 670 w 2820"/>
              <a:gd name="T83" fmla="*/ 444 h 2912"/>
              <a:gd name="T84" fmla="*/ 844 w 2820"/>
              <a:gd name="T85" fmla="*/ 298 h 2912"/>
              <a:gd name="T86" fmla="*/ 1070 w 2820"/>
              <a:gd name="T87" fmla="*/ 154 h 2912"/>
              <a:gd name="T88" fmla="*/ 1348 w 2820"/>
              <a:gd name="T89" fmla="*/ 16 h 2912"/>
              <a:gd name="T90" fmla="*/ 1244 w 2820"/>
              <a:gd name="T91" fmla="*/ 0 h 2912"/>
              <a:gd name="T92" fmla="*/ 2820 w 2820"/>
              <a:gd name="T93" fmla="*/ 1934 h 2912"/>
              <a:gd name="T94" fmla="*/ 2820 w 2820"/>
              <a:gd name="T95" fmla="*/ 1934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20" h="2912">
                <a:moveTo>
                  <a:pt x="1244" y="0"/>
                </a:moveTo>
                <a:lnTo>
                  <a:pt x="1092" y="50"/>
                </a:lnTo>
                <a:lnTo>
                  <a:pt x="952" y="106"/>
                </a:lnTo>
                <a:lnTo>
                  <a:pt x="822" y="168"/>
                </a:lnTo>
                <a:lnTo>
                  <a:pt x="704" y="232"/>
                </a:lnTo>
                <a:lnTo>
                  <a:pt x="594" y="300"/>
                </a:lnTo>
                <a:lnTo>
                  <a:pt x="494" y="372"/>
                </a:lnTo>
                <a:lnTo>
                  <a:pt x="406" y="446"/>
                </a:lnTo>
                <a:lnTo>
                  <a:pt x="324" y="524"/>
                </a:lnTo>
                <a:lnTo>
                  <a:pt x="254" y="604"/>
                </a:lnTo>
                <a:lnTo>
                  <a:pt x="192" y="686"/>
                </a:lnTo>
                <a:lnTo>
                  <a:pt x="140" y="772"/>
                </a:lnTo>
                <a:lnTo>
                  <a:pt x="96" y="856"/>
                </a:lnTo>
                <a:lnTo>
                  <a:pt x="60" y="944"/>
                </a:lnTo>
                <a:lnTo>
                  <a:pt x="32" y="1032"/>
                </a:lnTo>
                <a:lnTo>
                  <a:pt x="14" y="1122"/>
                </a:lnTo>
                <a:lnTo>
                  <a:pt x="2" y="1210"/>
                </a:lnTo>
                <a:lnTo>
                  <a:pt x="0" y="1300"/>
                </a:lnTo>
                <a:lnTo>
                  <a:pt x="4" y="1388"/>
                </a:lnTo>
                <a:lnTo>
                  <a:pt x="18" y="1476"/>
                </a:lnTo>
                <a:lnTo>
                  <a:pt x="36" y="1564"/>
                </a:lnTo>
                <a:lnTo>
                  <a:pt x="64" y="1650"/>
                </a:lnTo>
                <a:lnTo>
                  <a:pt x="96" y="1736"/>
                </a:lnTo>
                <a:lnTo>
                  <a:pt x="138" y="1818"/>
                </a:lnTo>
                <a:lnTo>
                  <a:pt x="184" y="1900"/>
                </a:lnTo>
                <a:lnTo>
                  <a:pt x="238" y="1978"/>
                </a:lnTo>
                <a:lnTo>
                  <a:pt x="298" y="2054"/>
                </a:lnTo>
                <a:lnTo>
                  <a:pt x="364" y="2126"/>
                </a:lnTo>
                <a:lnTo>
                  <a:pt x="434" y="2196"/>
                </a:lnTo>
                <a:lnTo>
                  <a:pt x="512" y="2262"/>
                </a:lnTo>
                <a:lnTo>
                  <a:pt x="596" y="2324"/>
                </a:lnTo>
                <a:lnTo>
                  <a:pt x="684" y="2382"/>
                </a:lnTo>
                <a:lnTo>
                  <a:pt x="776" y="2436"/>
                </a:lnTo>
                <a:lnTo>
                  <a:pt x="874" y="2484"/>
                </a:lnTo>
                <a:lnTo>
                  <a:pt x="978" y="2526"/>
                </a:lnTo>
                <a:lnTo>
                  <a:pt x="1086" y="2564"/>
                </a:lnTo>
                <a:lnTo>
                  <a:pt x="1198" y="2596"/>
                </a:lnTo>
                <a:lnTo>
                  <a:pt x="1314" y="2622"/>
                </a:lnTo>
                <a:lnTo>
                  <a:pt x="1434" y="2642"/>
                </a:lnTo>
                <a:lnTo>
                  <a:pt x="1558" y="2654"/>
                </a:lnTo>
                <a:lnTo>
                  <a:pt x="1686" y="2660"/>
                </a:lnTo>
                <a:lnTo>
                  <a:pt x="1818" y="2658"/>
                </a:lnTo>
                <a:lnTo>
                  <a:pt x="1952" y="2650"/>
                </a:lnTo>
                <a:lnTo>
                  <a:pt x="2090" y="2632"/>
                </a:lnTo>
                <a:lnTo>
                  <a:pt x="2230" y="2608"/>
                </a:lnTo>
                <a:lnTo>
                  <a:pt x="2374" y="2574"/>
                </a:lnTo>
                <a:lnTo>
                  <a:pt x="2542" y="2912"/>
                </a:lnTo>
                <a:lnTo>
                  <a:pt x="2544" y="2912"/>
                </a:lnTo>
                <a:lnTo>
                  <a:pt x="2820" y="1934"/>
                </a:lnTo>
                <a:lnTo>
                  <a:pt x="1868" y="1552"/>
                </a:lnTo>
                <a:lnTo>
                  <a:pt x="2036" y="1894"/>
                </a:lnTo>
                <a:lnTo>
                  <a:pt x="1956" y="1914"/>
                </a:lnTo>
                <a:lnTo>
                  <a:pt x="1872" y="1928"/>
                </a:lnTo>
                <a:lnTo>
                  <a:pt x="1788" y="1936"/>
                </a:lnTo>
                <a:lnTo>
                  <a:pt x="1702" y="1938"/>
                </a:lnTo>
                <a:lnTo>
                  <a:pt x="1616" y="1934"/>
                </a:lnTo>
                <a:lnTo>
                  <a:pt x="1528" y="1926"/>
                </a:lnTo>
                <a:lnTo>
                  <a:pt x="1442" y="1912"/>
                </a:lnTo>
                <a:lnTo>
                  <a:pt x="1356" y="1894"/>
                </a:lnTo>
                <a:lnTo>
                  <a:pt x="1272" y="1872"/>
                </a:lnTo>
                <a:lnTo>
                  <a:pt x="1188" y="1844"/>
                </a:lnTo>
                <a:lnTo>
                  <a:pt x="1108" y="1812"/>
                </a:lnTo>
                <a:lnTo>
                  <a:pt x="1028" y="1776"/>
                </a:lnTo>
                <a:lnTo>
                  <a:pt x="952" y="1736"/>
                </a:lnTo>
                <a:lnTo>
                  <a:pt x="880" y="1692"/>
                </a:lnTo>
                <a:lnTo>
                  <a:pt x="810" y="1646"/>
                </a:lnTo>
                <a:lnTo>
                  <a:pt x="744" y="1596"/>
                </a:lnTo>
                <a:lnTo>
                  <a:pt x="684" y="1542"/>
                </a:lnTo>
                <a:lnTo>
                  <a:pt x="628" y="1486"/>
                </a:lnTo>
                <a:lnTo>
                  <a:pt x="578" y="1428"/>
                </a:lnTo>
                <a:lnTo>
                  <a:pt x="532" y="1366"/>
                </a:lnTo>
                <a:lnTo>
                  <a:pt x="494" y="1304"/>
                </a:lnTo>
                <a:lnTo>
                  <a:pt x="462" y="1238"/>
                </a:lnTo>
                <a:lnTo>
                  <a:pt x="438" y="1170"/>
                </a:lnTo>
                <a:lnTo>
                  <a:pt x="420" y="1102"/>
                </a:lnTo>
                <a:lnTo>
                  <a:pt x="410" y="1032"/>
                </a:lnTo>
                <a:lnTo>
                  <a:pt x="410" y="960"/>
                </a:lnTo>
                <a:lnTo>
                  <a:pt x="416" y="888"/>
                </a:lnTo>
                <a:lnTo>
                  <a:pt x="434" y="816"/>
                </a:lnTo>
                <a:lnTo>
                  <a:pt x="460" y="742"/>
                </a:lnTo>
                <a:lnTo>
                  <a:pt x="496" y="668"/>
                </a:lnTo>
                <a:lnTo>
                  <a:pt x="544" y="592"/>
                </a:lnTo>
                <a:lnTo>
                  <a:pt x="602" y="518"/>
                </a:lnTo>
                <a:lnTo>
                  <a:pt x="670" y="444"/>
                </a:lnTo>
                <a:lnTo>
                  <a:pt x="752" y="370"/>
                </a:lnTo>
                <a:lnTo>
                  <a:pt x="844" y="298"/>
                </a:lnTo>
                <a:lnTo>
                  <a:pt x="950" y="226"/>
                </a:lnTo>
                <a:lnTo>
                  <a:pt x="1070" y="154"/>
                </a:lnTo>
                <a:lnTo>
                  <a:pt x="1202" y="84"/>
                </a:lnTo>
                <a:lnTo>
                  <a:pt x="1348" y="16"/>
                </a:lnTo>
                <a:lnTo>
                  <a:pt x="1244" y="0"/>
                </a:lnTo>
                <a:lnTo>
                  <a:pt x="1244" y="0"/>
                </a:lnTo>
                <a:lnTo>
                  <a:pt x="1244" y="0"/>
                </a:lnTo>
                <a:close/>
                <a:moveTo>
                  <a:pt x="2820" y="1934"/>
                </a:moveTo>
                <a:lnTo>
                  <a:pt x="2820" y="1934"/>
                </a:lnTo>
                <a:lnTo>
                  <a:pt x="2820" y="1934"/>
                </a:lnTo>
                <a:close/>
              </a:path>
            </a:pathLst>
          </a:custGeom>
          <a:gradFill rotWithShape="1">
            <a:gsLst>
              <a:gs pos="0">
                <a:schemeClr val="hlink"/>
              </a:gs>
              <a:gs pos="100000">
                <a:schemeClr val="accent1"/>
              </a:gs>
            </a:gsLst>
            <a:lin ang="5400000" scaled="1"/>
          </a:gradFill>
          <a:ln>
            <a:noFill/>
          </a:ln>
          <a:effectLst>
            <a:outerShdw dist="206741" dir="8249373" algn="ctr" rotWithShape="0">
              <a:srgbClr val="C1D1D3">
                <a:alpha val="50000"/>
              </a:srgbClr>
            </a:outerShdw>
          </a:effectLst>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grpSp>
        <p:nvGrpSpPr>
          <p:cNvPr id="123909" name="Group 5">
            <a:extLst>
              <a:ext uri="{FF2B5EF4-FFF2-40B4-BE49-F238E27FC236}">
                <a16:creationId xmlns:a16="http://schemas.microsoft.com/office/drawing/2014/main" id="{0A4817B5-5FC0-F708-689C-9E17F4C251ED}"/>
              </a:ext>
            </a:extLst>
          </p:cNvPr>
          <p:cNvGrpSpPr>
            <a:grpSpLocks/>
          </p:cNvGrpSpPr>
          <p:nvPr/>
        </p:nvGrpSpPr>
        <p:grpSpPr bwMode="auto">
          <a:xfrm>
            <a:off x="4545013" y="4419600"/>
            <a:ext cx="2236787" cy="2286000"/>
            <a:chOff x="2400" y="2976"/>
            <a:chExt cx="1409" cy="1440"/>
          </a:xfrm>
        </p:grpSpPr>
        <p:grpSp>
          <p:nvGrpSpPr>
            <p:cNvPr id="123910" name="Group 6">
              <a:extLst>
                <a:ext uri="{FF2B5EF4-FFF2-40B4-BE49-F238E27FC236}">
                  <a16:creationId xmlns:a16="http://schemas.microsoft.com/office/drawing/2014/main" id="{14D42886-1482-941E-718A-C2B1B06C7408}"/>
                </a:ext>
              </a:extLst>
            </p:cNvPr>
            <p:cNvGrpSpPr>
              <a:grpSpLocks/>
            </p:cNvGrpSpPr>
            <p:nvPr/>
          </p:nvGrpSpPr>
          <p:grpSpPr bwMode="auto">
            <a:xfrm>
              <a:off x="2400" y="2976"/>
              <a:ext cx="1409" cy="1440"/>
              <a:chOff x="2142" y="2412"/>
              <a:chExt cx="1074" cy="1188"/>
            </a:xfrm>
          </p:grpSpPr>
          <p:sp>
            <p:nvSpPr>
              <p:cNvPr id="123911" name="Oval 7">
                <a:extLst>
                  <a:ext uri="{FF2B5EF4-FFF2-40B4-BE49-F238E27FC236}">
                    <a16:creationId xmlns:a16="http://schemas.microsoft.com/office/drawing/2014/main" id="{568C0302-CBB5-DF83-5938-2F197DF0BAE2}"/>
                  </a:ext>
                </a:extLst>
              </p:cNvPr>
              <p:cNvSpPr>
                <a:spLocks noChangeArrowheads="1"/>
              </p:cNvSpPr>
              <p:nvPr/>
            </p:nvSpPr>
            <p:spPr bwMode="gray">
              <a:xfrm rot="-723406">
                <a:off x="2185" y="3180"/>
                <a:ext cx="906" cy="420"/>
              </a:xfrm>
              <a:prstGeom prst="ellipse">
                <a:avLst/>
              </a:prstGeom>
              <a:solidFill>
                <a:srgbClr val="0F2145">
                  <a:alpha val="3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912" name="Oval 8">
                <a:extLst>
                  <a:ext uri="{FF2B5EF4-FFF2-40B4-BE49-F238E27FC236}">
                    <a16:creationId xmlns:a16="http://schemas.microsoft.com/office/drawing/2014/main" id="{2AA4EF8A-5FF7-4860-1086-8E46B43F1F95}"/>
                  </a:ext>
                </a:extLst>
              </p:cNvPr>
              <p:cNvSpPr>
                <a:spLocks noChangeArrowheads="1"/>
              </p:cNvSpPr>
              <p:nvPr/>
            </p:nvSpPr>
            <p:spPr bwMode="gray">
              <a:xfrm>
                <a:off x="2142" y="2412"/>
                <a:ext cx="1074" cy="1075"/>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123913" name="Oval 9">
                <a:extLst>
                  <a:ext uri="{FF2B5EF4-FFF2-40B4-BE49-F238E27FC236}">
                    <a16:creationId xmlns:a16="http://schemas.microsoft.com/office/drawing/2014/main" id="{F758BECC-6116-43EA-0C41-9E1A78DF6092}"/>
                  </a:ext>
                </a:extLst>
              </p:cNvPr>
              <p:cNvSpPr>
                <a:spLocks noChangeArrowheads="1"/>
              </p:cNvSpPr>
              <p:nvPr/>
            </p:nvSpPr>
            <p:spPr bwMode="gray">
              <a:xfrm>
                <a:off x="2155" y="2418"/>
                <a:ext cx="1049" cy="1048"/>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123914" name="Oval 10">
                <a:extLst>
                  <a:ext uri="{FF2B5EF4-FFF2-40B4-BE49-F238E27FC236}">
                    <a16:creationId xmlns:a16="http://schemas.microsoft.com/office/drawing/2014/main" id="{A25B5D83-8953-7C25-5CE7-ED76A2948C11}"/>
                  </a:ext>
                </a:extLst>
              </p:cNvPr>
              <p:cNvSpPr>
                <a:spLocks noChangeArrowheads="1"/>
              </p:cNvSpPr>
              <p:nvPr/>
            </p:nvSpPr>
            <p:spPr bwMode="gray">
              <a:xfrm>
                <a:off x="2166" y="2428"/>
                <a:ext cx="998" cy="980"/>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123915" name="Oval 11">
                <a:extLst>
                  <a:ext uri="{FF2B5EF4-FFF2-40B4-BE49-F238E27FC236}">
                    <a16:creationId xmlns:a16="http://schemas.microsoft.com/office/drawing/2014/main" id="{3891A928-EDE6-23EC-F526-F4179A2E4578}"/>
                  </a:ext>
                </a:extLst>
              </p:cNvPr>
              <p:cNvSpPr>
                <a:spLocks noChangeArrowheads="1"/>
              </p:cNvSpPr>
              <p:nvPr/>
            </p:nvSpPr>
            <p:spPr bwMode="gray">
              <a:xfrm>
                <a:off x="2224" y="2456"/>
                <a:ext cx="888" cy="795"/>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grpSp>
        <p:sp>
          <p:nvSpPr>
            <p:cNvPr id="123916" name="Text Box 12">
              <a:extLst>
                <a:ext uri="{FF2B5EF4-FFF2-40B4-BE49-F238E27FC236}">
                  <a16:creationId xmlns:a16="http://schemas.microsoft.com/office/drawing/2014/main" id="{2381452B-8341-1F19-1532-59FAFD46FF39}"/>
                </a:ext>
              </a:extLst>
            </p:cNvPr>
            <p:cNvSpPr txBox="1">
              <a:spLocks noChangeArrowheads="1"/>
            </p:cNvSpPr>
            <p:nvPr/>
          </p:nvSpPr>
          <p:spPr bwMode="gray">
            <a:xfrm>
              <a:off x="2592" y="3119"/>
              <a:ext cx="955" cy="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ko-KR" sz="2400" b="1">
                  <a:ea typeface="굴림" panose="020B0600000101010101" pitchFamily="34" charset="-127"/>
                </a:rPr>
                <a:t>03 giai </a:t>
              </a:r>
              <a:r>
                <a:rPr lang="en-US" altLang="en-US" sz="2400" b="1"/>
                <a:t>đoạn của thị trường</a:t>
              </a:r>
            </a:p>
          </p:txBody>
        </p:sp>
      </p:grpSp>
      <p:grpSp>
        <p:nvGrpSpPr>
          <p:cNvPr id="123957" name="Group 53">
            <a:extLst>
              <a:ext uri="{FF2B5EF4-FFF2-40B4-BE49-F238E27FC236}">
                <a16:creationId xmlns:a16="http://schemas.microsoft.com/office/drawing/2014/main" id="{4A9A420F-8551-D73C-A7D4-F7F85F586AB6}"/>
              </a:ext>
            </a:extLst>
          </p:cNvPr>
          <p:cNvGrpSpPr>
            <a:grpSpLocks/>
          </p:cNvGrpSpPr>
          <p:nvPr/>
        </p:nvGrpSpPr>
        <p:grpSpPr bwMode="auto">
          <a:xfrm>
            <a:off x="2206625" y="4495800"/>
            <a:ext cx="1984375" cy="2057400"/>
            <a:chOff x="1152" y="2736"/>
            <a:chExt cx="1250" cy="1296"/>
          </a:xfrm>
        </p:grpSpPr>
        <p:sp>
          <p:nvSpPr>
            <p:cNvPr id="123936" name="Oval 32">
              <a:extLst>
                <a:ext uri="{FF2B5EF4-FFF2-40B4-BE49-F238E27FC236}">
                  <a16:creationId xmlns:a16="http://schemas.microsoft.com/office/drawing/2014/main" id="{CF479233-BE83-568C-5C57-E19A1350B376}"/>
                </a:ext>
              </a:extLst>
            </p:cNvPr>
            <p:cNvSpPr>
              <a:spLocks noChangeArrowheads="1"/>
            </p:cNvSpPr>
            <p:nvPr/>
          </p:nvSpPr>
          <p:spPr bwMode="gray">
            <a:xfrm rot="-772996">
              <a:off x="1222" y="3538"/>
              <a:ext cx="1033" cy="494"/>
            </a:xfrm>
            <a:prstGeom prst="ellipse">
              <a:avLst/>
            </a:prstGeom>
            <a:solidFill>
              <a:srgbClr val="0F2145">
                <a:alpha val="3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23937" name="Group 33">
              <a:extLst>
                <a:ext uri="{FF2B5EF4-FFF2-40B4-BE49-F238E27FC236}">
                  <a16:creationId xmlns:a16="http://schemas.microsoft.com/office/drawing/2014/main" id="{6185B5E4-5893-6485-A886-4787F67A180C}"/>
                </a:ext>
              </a:extLst>
            </p:cNvPr>
            <p:cNvGrpSpPr>
              <a:grpSpLocks/>
            </p:cNvGrpSpPr>
            <p:nvPr/>
          </p:nvGrpSpPr>
          <p:grpSpPr bwMode="auto">
            <a:xfrm>
              <a:off x="1152" y="2736"/>
              <a:ext cx="1250" cy="1167"/>
              <a:chOff x="1152" y="2736"/>
              <a:chExt cx="1250" cy="1167"/>
            </a:xfrm>
          </p:grpSpPr>
          <p:sp>
            <p:nvSpPr>
              <p:cNvPr id="123938" name="Oval 34">
                <a:extLst>
                  <a:ext uri="{FF2B5EF4-FFF2-40B4-BE49-F238E27FC236}">
                    <a16:creationId xmlns:a16="http://schemas.microsoft.com/office/drawing/2014/main" id="{8035079C-E6CA-4E7A-0F5B-6395AE7B7FFE}"/>
                  </a:ext>
                </a:extLst>
              </p:cNvPr>
              <p:cNvSpPr>
                <a:spLocks noChangeArrowheads="1"/>
              </p:cNvSpPr>
              <p:nvPr/>
            </p:nvSpPr>
            <p:spPr bwMode="gray">
              <a:xfrm>
                <a:off x="1154" y="2736"/>
                <a:ext cx="1248" cy="116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123939" name="Oval 35">
                <a:extLst>
                  <a:ext uri="{FF2B5EF4-FFF2-40B4-BE49-F238E27FC236}">
                    <a16:creationId xmlns:a16="http://schemas.microsoft.com/office/drawing/2014/main" id="{710B8D61-4CC8-1B4E-CF9D-D06FED8C826B}"/>
                  </a:ext>
                </a:extLst>
              </p:cNvPr>
              <p:cNvSpPr>
                <a:spLocks noChangeArrowheads="1"/>
              </p:cNvSpPr>
              <p:nvPr/>
            </p:nvSpPr>
            <p:spPr bwMode="gray">
              <a:xfrm>
                <a:off x="1170" y="2743"/>
                <a:ext cx="1217" cy="1137"/>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123940" name="Oval 36">
                <a:extLst>
                  <a:ext uri="{FF2B5EF4-FFF2-40B4-BE49-F238E27FC236}">
                    <a16:creationId xmlns:a16="http://schemas.microsoft.com/office/drawing/2014/main" id="{56975F1C-B406-B2A7-0EDB-A4D65F4F5F91}"/>
                  </a:ext>
                </a:extLst>
              </p:cNvPr>
              <p:cNvSpPr>
                <a:spLocks noChangeArrowheads="1"/>
              </p:cNvSpPr>
              <p:nvPr/>
            </p:nvSpPr>
            <p:spPr bwMode="gray">
              <a:xfrm>
                <a:off x="1182" y="2754"/>
                <a:ext cx="1158" cy="1064"/>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123941" name="Oval 37">
                <a:extLst>
                  <a:ext uri="{FF2B5EF4-FFF2-40B4-BE49-F238E27FC236}">
                    <a16:creationId xmlns:a16="http://schemas.microsoft.com/office/drawing/2014/main" id="{E55CAE3C-1FD5-AD7E-48D8-CA6D28B95C57}"/>
                  </a:ext>
                </a:extLst>
              </p:cNvPr>
              <p:cNvSpPr>
                <a:spLocks noChangeArrowheads="1"/>
              </p:cNvSpPr>
              <p:nvPr/>
            </p:nvSpPr>
            <p:spPr bwMode="gray">
              <a:xfrm>
                <a:off x="1247" y="2783"/>
                <a:ext cx="1030" cy="864"/>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123942" name="Text Box 38">
                <a:extLst>
                  <a:ext uri="{FF2B5EF4-FFF2-40B4-BE49-F238E27FC236}">
                    <a16:creationId xmlns:a16="http://schemas.microsoft.com/office/drawing/2014/main" id="{ECB4B65B-4695-DD2A-069A-B00CE4FFEF3B}"/>
                  </a:ext>
                </a:extLst>
              </p:cNvPr>
              <p:cNvSpPr txBox="1">
                <a:spLocks noChangeArrowheads="1"/>
              </p:cNvSpPr>
              <p:nvPr/>
            </p:nvSpPr>
            <p:spPr bwMode="gray">
              <a:xfrm>
                <a:off x="1152" y="2976"/>
                <a:ext cx="1212"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ko-KR" sz="2800" b="1">
                    <a:ea typeface="굴림" panose="020B0600000101010101" pitchFamily="34" charset="-127"/>
                  </a:rPr>
                  <a:t>G</a:t>
                </a:r>
                <a:r>
                  <a:rPr lang="en-US" altLang="en-US" sz="2800" b="1"/>
                  <a:t>Đ</a:t>
                </a:r>
                <a:r>
                  <a:rPr lang="en-US" altLang="ko-KR" sz="2800" b="1">
                    <a:ea typeface="굴림" panose="020B0600000101010101" pitchFamily="34" charset="-127"/>
                  </a:rPr>
                  <a:t>1: 2000-2001</a:t>
                </a:r>
                <a:endParaRPr lang="en-US" altLang="en-US" sz="2800" b="1">
                  <a:ea typeface="굴림" panose="020B0600000101010101" pitchFamily="34" charset="-127"/>
                </a:endParaRPr>
              </a:p>
            </p:txBody>
          </p:sp>
        </p:grpSp>
      </p:grpSp>
      <p:grpSp>
        <p:nvGrpSpPr>
          <p:cNvPr id="123954" name="Group 50">
            <a:extLst>
              <a:ext uri="{FF2B5EF4-FFF2-40B4-BE49-F238E27FC236}">
                <a16:creationId xmlns:a16="http://schemas.microsoft.com/office/drawing/2014/main" id="{0729D40D-58F6-CB1F-FA2E-6F776C0D8AFC}"/>
              </a:ext>
            </a:extLst>
          </p:cNvPr>
          <p:cNvGrpSpPr>
            <a:grpSpLocks/>
          </p:cNvGrpSpPr>
          <p:nvPr/>
        </p:nvGrpSpPr>
        <p:grpSpPr bwMode="auto">
          <a:xfrm>
            <a:off x="304800" y="3886200"/>
            <a:ext cx="1828800" cy="1752600"/>
            <a:chOff x="274" y="2112"/>
            <a:chExt cx="1118" cy="1152"/>
          </a:xfrm>
        </p:grpSpPr>
        <p:sp>
          <p:nvSpPr>
            <p:cNvPr id="123943" name="Oval 39">
              <a:extLst>
                <a:ext uri="{FF2B5EF4-FFF2-40B4-BE49-F238E27FC236}">
                  <a16:creationId xmlns:a16="http://schemas.microsoft.com/office/drawing/2014/main" id="{2D0B1675-E786-39D3-47A7-E19EF7C307F4}"/>
                </a:ext>
              </a:extLst>
            </p:cNvPr>
            <p:cNvSpPr>
              <a:spLocks noChangeArrowheads="1"/>
            </p:cNvSpPr>
            <p:nvPr/>
          </p:nvSpPr>
          <p:spPr bwMode="gray">
            <a:xfrm rot="-772996">
              <a:off x="349" y="2825"/>
              <a:ext cx="911" cy="439"/>
            </a:xfrm>
            <a:prstGeom prst="ellipse">
              <a:avLst/>
            </a:prstGeom>
            <a:solidFill>
              <a:srgbClr val="0F2145">
                <a:alpha val="3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23949" name="Group 45">
              <a:extLst>
                <a:ext uri="{FF2B5EF4-FFF2-40B4-BE49-F238E27FC236}">
                  <a16:creationId xmlns:a16="http://schemas.microsoft.com/office/drawing/2014/main" id="{F8F976BB-4713-61F6-B96E-EE44E9A7A889}"/>
                </a:ext>
              </a:extLst>
            </p:cNvPr>
            <p:cNvGrpSpPr>
              <a:grpSpLocks/>
            </p:cNvGrpSpPr>
            <p:nvPr/>
          </p:nvGrpSpPr>
          <p:grpSpPr bwMode="auto">
            <a:xfrm>
              <a:off x="274" y="2112"/>
              <a:ext cx="1118" cy="1038"/>
              <a:chOff x="274" y="2112"/>
              <a:chExt cx="1118" cy="1038"/>
            </a:xfrm>
          </p:grpSpPr>
          <p:sp>
            <p:nvSpPr>
              <p:cNvPr id="123944" name="Oval 40">
                <a:extLst>
                  <a:ext uri="{FF2B5EF4-FFF2-40B4-BE49-F238E27FC236}">
                    <a16:creationId xmlns:a16="http://schemas.microsoft.com/office/drawing/2014/main" id="{EFC5EF42-750A-F974-5252-941B40FF0255}"/>
                  </a:ext>
                </a:extLst>
              </p:cNvPr>
              <p:cNvSpPr>
                <a:spLocks noChangeArrowheads="1"/>
              </p:cNvSpPr>
              <p:nvPr/>
            </p:nvSpPr>
            <p:spPr bwMode="gray">
              <a:xfrm>
                <a:off x="288" y="2112"/>
                <a:ext cx="1102" cy="1038"/>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123945" name="Oval 41">
                <a:extLst>
                  <a:ext uri="{FF2B5EF4-FFF2-40B4-BE49-F238E27FC236}">
                    <a16:creationId xmlns:a16="http://schemas.microsoft.com/office/drawing/2014/main" id="{9922E735-D5AD-8D62-2892-B3EEEB9E42EA}"/>
                  </a:ext>
                </a:extLst>
              </p:cNvPr>
              <p:cNvSpPr>
                <a:spLocks noChangeArrowheads="1"/>
              </p:cNvSpPr>
              <p:nvPr/>
            </p:nvSpPr>
            <p:spPr bwMode="gray">
              <a:xfrm>
                <a:off x="302" y="2118"/>
                <a:ext cx="1075" cy="101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123946" name="Oval 42">
                <a:extLst>
                  <a:ext uri="{FF2B5EF4-FFF2-40B4-BE49-F238E27FC236}">
                    <a16:creationId xmlns:a16="http://schemas.microsoft.com/office/drawing/2014/main" id="{1FE2A020-ADBA-2FDE-3662-D7F12897B46F}"/>
                  </a:ext>
                </a:extLst>
              </p:cNvPr>
              <p:cNvSpPr>
                <a:spLocks noChangeArrowheads="1"/>
              </p:cNvSpPr>
              <p:nvPr/>
            </p:nvSpPr>
            <p:spPr bwMode="gray">
              <a:xfrm>
                <a:off x="313" y="2128"/>
                <a:ext cx="1022" cy="946"/>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123947" name="Oval 43">
                <a:extLst>
                  <a:ext uri="{FF2B5EF4-FFF2-40B4-BE49-F238E27FC236}">
                    <a16:creationId xmlns:a16="http://schemas.microsoft.com/office/drawing/2014/main" id="{BE667E4A-C862-06BF-807A-8EB6088169A7}"/>
                  </a:ext>
                </a:extLst>
              </p:cNvPr>
              <p:cNvSpPr>
                <a:spLocks noChangeArrowheads="1"/>
              </p:cNvSpPr>
              <p:nvPr/>
            </p:nvSpPr>
            <p:spPr bwMode="gray">
              <a:xfrm>
                <a:off x="370" y="2154"/>
                <a:ext cx="910" cy="768"/>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123948" name="Text Box 44">
                <a:extLst>
                  <a:ext uri="{FF2B5EF4-FFF2-40B4-BE49-F238E27FC236}">
                    <a16:creationId xmlns:a16="http://schemas.microsoft.com/office/drawing/2014/main" id="{D75186AD-1E63-A37A-34D7-37B3B7EF475F}"/>
                  </a:ext>
                </a:extLst>
              </p:cNvPr>
              <p:cNvSpPr txBox="1">
                <a:spLocks noChangeArrowheads="1"/>
              </p:cNvSpPr>
              <p:nvPr/>
            </p:nvSpPr>
            <p:spPr bwMode="gray">
              <a:xfrm>
                <a:off x="274" y="2284"/>
                <a:ext cx="1118" cy="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ko-KR" sz="2800" b="1">
                    <a:ea typeface="굴림" panose="020B0600000101010101" pitchFamily="34" charset="-127"/>
                  </a:rPr>
                  <a:t>G</a:t>
                </a:r>
                <a:r>
                  <a:rPr lang="en-US" altLang="en-US" sz="2800" b="1"/>
                  <a:t>Đ</a:t>
                </a:r>
                <a:r>
                  <a:rPr lang="en-US" altLang="ko-KR" sz="2800" b="1">
                    <a:ea typeface="굴림" panose="020B0600000101010101" pitchFamily="34" charset="-127"/>
                  </a:rPr>
                  <a:t>2: 2001-2006</a:t>
                </a:r>
                <a:endParaRPr lang="en-US" altLang="en-US" sz="2800" b="1">
                  <a:ea typeface="굴림" panose="020B0600000101010101" pitchFamily="34" charset="-127"/>
                </a:endParaRPr>
              </a:p>
            </p:txBody>
          </p:sp>
        </p:grpSp>
      </p:grpSp>
      <p:sp>
        <p:nvSpPr>
          <p:cNvPr id="123962" name="Rectangle 58">
            <a:extLst>
              <a:ext uri="{FF2B5EF4-FFF2-40B4-BE49-F238E27FC236}">
                <a16:creationId xmlns:a16="http://schemas.microsoft.com/office/drawing/2014/main" id="{965ADBFC-7D45-B32B-53FE-D998D001C2B7}"/>
              </a:ext>
            </a:extLst>
          </p:cNvPr>
          <p:cNvSpPr>
            <a:spLocks noChangeArrowheads="1"/>
          </p:cNvSpPr>
          <p:nvPr/>
        </p:nvSpPr>
        <p:spPr bwMode="auto">
          <a:xfrm>
            <a:off x="7391400" y="6553200"/>
            <a:ext cx="129540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966" name="Rectangle 62">
            <a:extLst>
              <a:ext uri="{FF2B5EF4-FFF2-40B4-BE49-F238E27FC236}">
                <a16:creationId xmlns:a16="http://schemas.microsoft.com/office/drawing/2014/main" id="{C01D5B81-E1B3-1987-3716-BC380B9B9D61}"/>
              </a:ext>
            </a:extLst>
          </p:cNvPr>
          <p:cNvSpPr>
            <a:spLocks noChangeArrowheads="1"/>
          </p:cNvSpPr>
          <p:nvPr/>
        </p:nvSpPr>
        <p:spPr bwMode="auto">
          <a:xfrm>
            <a:off x="2362200" y="441325"/>
            <a:ext cx="41354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b="1">
                <a:solidFill>
                  <a:schemeClr val="bg1"/>
                </a:solidFill>
              </a:rPr>
              <a:t>3. VÍ DỤ THỰC TIỄN</a:t>
            </a:r>
          </a:p>
        </p:txBody>
      </p:sp>
      <p:sp>
        <p:nvSpPr>
          <p:cNvPr id="123967" name="Rectangle 63">
            <a:extLst>
              <a:ext uri="{FF2B5EF4-FFF2-40B4-BE49-F238E27FC236}">
                <a16:creationId xmlns:a16="http://schemas.microsoft.com/office/drawing/2014/main" id="{12FA2BB8-8292-EBCA-1DE5-AE123B68A64C}"/>
              </a:ext>
            </a:extLst>
          </p:cNvPr>
          <p:cNvSpPr>
            <a:spLocks noChangeArrowheads="1"/>
          </p:cNvSpPr>
          <p:nvPr/>
        </p:nvSpPr>
        <p:spPr bwMode="auto">
          <a:xfrm>
            <a:off x="6172200" y="190500"/>
            <a:ext cx="182880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i="1"/>
              <a:t>Phòng DV-ĐTTC</a:t>
            </a:r>
          </a:p>
        </p:txBody>
      </p:sp>
      <p:sp>
        <p:nvSpPr>
          <p:cNvPr id="123968" name="Text Box 64">
            <a:extLst>
              <a:ext uri="{FF2B5EF4-FFF2-40B4-BE49-F238E27FC236}">
                <a16:creationId xmlns:a16="http://schemas.microsoft.com/office/drawing/2014/main" id="{83C42A86-878B-7AF6-ACCB-3949491A251B}"/>
              </a:ext>
            </a:extLst>
          </p:cNvPr>
          <p:cNvSpPr txBox="1">
            <a:spLocks noChangeArrowheads="1"/>
          </p:cNvSpPr>
          <p:nvPr/>
        </p:nvSpPr>
        <p:spPr bwMode="auto">
          <a:xfrm>
            <a:off x="-76200" y="941388"/>
            <a:ext cx="304800" cy="256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b="1">
                <a:solidFill>
                  <a:schemeClr val="hlink"/>
                </a:solidFill>
              </a:rPr>
              <a:t>FIBONACCI</a:t>
            </a:r>
          </a:p>
        </p:txBody>
      </p:sp>
      <p:grpSp>
        <p:nvGrpSpPr>
          <p:cNvPr id="123969" name="Group 65">
            <a:extLst>
              <a:ext uri="{FF2B5EF4-FFF2-40B4-BE49-F238E27FC236}">
                <a16:creationId xmlns:a16="http://schemas.microsoft.com/office/drawing/2014/main" id="{75662E9B-784F-DB56-BE20-250C7435CBF5}"/>
              </a:ext>
            </a:extLst>
          </p:cNvPr>
          <p:cNvGrpSpPr>
            <a:grpSpLocks/>
          </p:cNvGrpSpPr>
          <p:nvPr/>
        </p:nvGrpSpPr>
        <p:grpSpPr bwMode="auto">
          <a:xfrm>
            <a:off x="457200" y="2057400"/>
            <a:ext cx="1828800" cy="1752600"/>
            <a:chOff x="274" y="2112"/>
            <a:chExt cx="1118" cy="1152"/>
          </a:xfrm>
        </p:grpSpPr>
        <p:sp>
          <p:nvSpPr>
            <p:cNvPr id="123970" name="Oval 66">
              <a:extLst>
                <a:ext uri="{FF2B5EF4-FFF2-40B4-BE49-F238E27FC236}">
                  <a16:creationId xmlns:a16="http://schemas.microsoft.com/office/drawing/2014/main" id="{CA10B3A2-E5B2-C1FC-7366-8D232BC562A8}"/>
                </a:ext>
              </a:extLst>
            </p:cNvPr>
            <p:cNvSpPr>
              <a:spLocks noChangeArrowheads="1"/>
            </p:cNvSpPr>
            <p:nvPr/>
          </p:nvSpPr>
          <p:spPr bwMode="gray">
            <a:xfrm rot="-772996">
              <a:off x="349" y="2825"/>
              <a:ext cx="911" cy="439"/>
            </a:xfrm>
            <a:prstGeom prst="ellipse">
              <a:avLst/>
            </a:prstGeom>
            <a:solidFill>
              <a:srgbClr val="0F2145">
                <a:alpha val="3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23971" name="Group 67">
              <a:extLst>
                <a:ext uri="{FF2B5EF4-FFF2-40B4-BE49-F238E27FC236}">
                  <a16:creationId xmlns:a16="http://schemas.microsoft.com/office/drawing/2014/main" id="{463B7102-4CA0-81C9-DB09-2DFEBF7C40CB}"/>
                </a:ext>
              </a:extLst>
            </p:cNvPr>
            <p:cNvGrpSpPr>
              <a:grpSpLocks/>
            </p:cNvGrpSpPr>
            <p:nvPr/>
          </p:nvGrpSpPr>
          <p:grpSpPr bwMode="auto">
            <a:xfrm>
              <a:off x="274" y="2112"/>
              <a:ext cx="1118" cy="1038"/>
              <a:chOff x="274" y="2112"/>
              <a:chExt cx="1118" cy="1038"/>
            </a:xfrm>
          </p:grpSpPr>
          <p:sp>
            <p:nvSpPr>
              <p:cNvPr id="123972" name="Oval 68">
                <a:extLst>
                  <a:ext uri="{FF2B5EF4-FFF2-40B4-BE49-F238E27FC236}">
                    <a16:creationId xmlns:a16="http://schemas.microsoft.com/office/drawing/2014/main" id="{F8C2F705-BA84-E16A-2F36-06232F348608}"/>
                  </a:ext>
                </a:extLst>
              </p:cNvPr>
              <p:cNvSpPr>
                <a:spLocks noChangeArrowheads="1"/>
              </p:cNvSpPr>
              <p:nvPr/>
            </p:nvSpPr>
            <p:spPr bwMode="gray">
              <a:xfrm>
                <a:off x="288" y="2112"/>
                <a:ext cx="1102" cy="1038"/>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123973" name="Oval 69">
                <a:extLst>
                  <a:ext uri="{FF2B5EF4-FFF2-40B4-BE49-F238E27FC236}">
                    <a16:creationId xmlns:a16="http://schemas.microsoft.com/office/drawing/2014/main" id="{01B29DCD-95AE-C9E9-7B86-8F71093094B0}"/>
                  </a:ext>
                </a:extLst>
              </p:cNvPr>
              <p:cNvSpPr>
                <a:spLocks noChangeArrowheads="1"/>
              </p:cNvSpPr>
              <p:nvPr/>
            </p:nvSpPr>
            <p:spPr bwMode="gray">
              <a:xfrm>
                <a:off x="302" y="2118"/>
                <a:ext cx="1075" cy="101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123974" name="Oval 70">
                <a:extLst>
                  <a:ext uri="{FF2B5EF4-FFF2-40B4-BE49-F238E27FC236}">
                    <a16:creationId xmlns:a16="http://schemas.microsoft.com/office/drawing/2014/main" id="{5D931630-4F4F-D3E0-DB17-A8D95CD5B17D}"/>
                  </a:ext>
                </a:extLst>
              </p:cNvPr>
              <p:cNvSpPr>
                <a:spLocks noChangeArrowheads="1"/>
              </p:cNvSpPr>
              <p:nvPr/>
            </p:nvSpPr>
            <p:spPr bwMode="gray">
              <a:xfrm>
                <a:off x="313" y="2128"/>
                <a:ext cx="1022" cy="946"/>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123975" name="Oval 71">
                <a:extLst>
                  <a:ext uri="{FF2B5EF4-FFF2-40B4-BE49-F238E27FC236}">
                    <a16:creationId xmlns:a16="http://schemas.microsoft.com/office/drawing/2014/main" id="{463170B1-4C15-562B-1996-0AE37346883F}"/>
                  </a:ext>
                </a:extLst>
              </p:cNvPr>
              <p:cNvSpPr>
                <a:spLocks noChangeArrowheads="1"/>
              </p:cNvSpPr>
              <p:nvPr/>
            </p:nvSpPr>
            <p:spPr bwMode="gray">
              <a:xfrm>
                <a:off x="370" y="2154"/>
                <a:ext cx="910" cy="768"/>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123976" name="Text Box 72">
                <a:extLst>
                  <a:ext uri="{FF2B5EF4-FFF2-40B4-BE49-F238E27FC236}">
                    <a16:creationId xmlns:a16="http://schemas.microsoft.com/office/drawing/2014/main" id="{0A0EDBBE-F70D-A295-E500-B644C5975C2E}"/>
                  </a:ext>
                </a:extLst>
              </p:cNvPr>
              <p:cNvSpPr txBox="1">
                <a:spLocks noChangeArrowheads="1"/>
              </p:cNvSpPr>
              <p:nvPr/>
            </p:nvSpPr>
            <p:spPr bwMode="gray">
              <a:xfrm>
                <a:off x="274" y="2284"/>
                <a:ext cx="1118" cy="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ko-KR" sz="2800" b="1">
                    <a:ea typeface="굴림" panose="020B0600000101010101" pitchFamily="34" charset="-127"/>
                  </a:rPr>
                  <a:t>G</a:t>
                </a:r>
                <a:r>
                  <a:rPr lang="en-US" altLang="en-US" sz="2800" b="1"/>
                  <a:t>Đ</a:t>
                </a:r>
                <a:r>
                  <a:rPr lang="en-US" altLang="ko-KR" sz="2800" b="1">
                    <a:ea typeface="굴림" panose="020B0600000101010101" pitchFamily="34" charset="-127"/>
                  </a:rPr>
                  <a:t>3: 2006-2007</a:t>
                </a:r>
                <a:endParaRPr lang="en-US" altLang="en-US" sz="2800" b="1">
                  <a:ea typeface="굴림" panose="020B0600000101010101" pitchFamily="34" charset="-127"/>
                </a:endParaRPr>
              </a:p>
            </p:txBody>
          </p:sp>
        </p:grpSp>
      </p:grpSp>
      <p:sp>
        <p:nvSpPr>
          <p:cNvPr id="123977" name="Rectangle 73">
            <a:extLst>
              <a:ext uri="{FF2B5EF4-FFF2-40B4-BE49-F238E27FC236}">
                <a16:creationId xmlns:a16="http://schemas.microsoft.com/office/drawing/2014/main" id="{A7A917B8-7BF1-D00C-7B35-28E8AD6A6BC7}"/>
              </a:ext>
            </a:extLst>
          </p:cNvPr>
          <p:cNvSpPr>
            <a:spLocks noGrp="1" noChangeArrowheads="1"/>
          </p:cNvSpPr>
          <p:nvPr>
            <p:ph type="body" idx="1"/>
          </p:nvPr>
        </p:nvSpPr>
        <p:spPr>
          <a:xfrm>
            <a:off x="5638800" y="1295400"/>
            <a:ext cx="3352800" cy="3352800"/>
          </a:xfrm>
          <a:noFill/>
          <a:ln/>
        </p:spPr>
        <p:txBody>
          <a:bodyPr/>
          <a:lstStyle/>
          <a:p>
            <a:r>
              <a:rPr lang="en-US" altLang="en-US">
                <a:sym typeface="Wingdings" panose="05000000000000000000" pitchFamily="2" charset="2"/>
              </a:rPr>
              <a:t>VNIndex</a:t>
            </a:r>
          </a:p>
          <a:p>
            <a:r>
              <a:rPr lang="en-US" altLang="en-US">
                <a:sym typeface="Wingdings" panose="05000000000000000000" pitchFamily="2" charset="2"/>
              </a:rPr>
              <a:t>GĐ1: 100-571</a:t>
            </a:r>
          </a:p>
          <a:p>
            <a:r>
              <a:rPr lang="en-US" altLang="en-US">
                <a:sym typeface="Wingdings" panose="05000000000000000000" pitchFamily="2" charset="2"/>
              </a:rPr>
              <a:t>GĐ2: 130-632</a:t>
            </a:r>
          </a:p>
          <a:p>
            <a:r>
              <a:rPr lang="en-US" altLang="en-US">
                <a:sym typeface="Wingdings" panose="05000000000000000000" pitchFamily="2" charset="2"/>
              </a:rPr>
              <a:t>GĐ3: 399-1171</a:t>
            </a:r>
          </a:p>
          <a:p>
            <a:r>
              <a:rPr lang="en-US" altLang="en-US">
                <a:sym typeface="Wingdings" panose="05000000000000000000" pitchFamily="2" charset="2"/>
              </a:rPr>
              <a:t>GĐ4: 893-…</a:t>
            </a:r>
          </a:p>
        </p:txBody>
      </p:sp>
      <p:grpSp>
        <p:nvGrpSpPr>
          <p:cNvPr id="123978" name="Group 74">
            <a:extLst>
              <a:ext uri="{FF2B5EF4-FFF2-40B4-BE49-F238E27FC236}">
                <a16:creationId xmlns:a16="http://schemas.microsoft.com/office/drawing/2014/main" id="{D4540901-7B89-D5B1-A053-97D2B95D7FB1}"/>
              </a:ext>
            </a:extLst>
          </p:cNvPr>
          <p:cNvGrpSpPr>
            <a:grpSpLocks/>
          </p:cNvGrpSpPr>
          <p:nvPr/>
        </p:nvGrpSpPr>
        <p:grpSpPr bwMode="auto">
          <a:xfrm>
            <a:off x="2133600" y="1066800"/>
            <a:ext cx="1828800" cy="1752600"/>
            <a:chOff x="274" y="2112"/>
            <a:chExt cx="1118" cy="1152"/>
          </a:xfrm>
        </p:grpSpPr>
        <p:sp>
          <p:nvSpPr>
            <p:cNvPr id="123979" name="Oval 75">
              <a:extLst>
                <a:ext uri="{FF2B5EF4-FFF2-40B4-BE49-F238E27FC236}">
                  <a16:creationId xmlns:a16="http://schemas.microsoft.com/office/drawing/2014/main" id="{D031CB9D-CB3A-39AF-416C-23E00F44E482}"/>
                </a:ext>
              </a:extLst>
            </p:cNvPr>
            <p:cNvSpPr>
              <a:spLocks noChangeArrowheads="1"/>
            </p:cNvSpPr>
            <p:nvPr/>
          </p:nvSpPr>
          <p:spPr bwMode="gray">
            <a:xfrm rot="-772996">
              <a:off x="349" y="2825"/>
              <a:ext cx="911" cy="439"/>
            </a:xfrm>
            <a:prstGeom prst="ellipse">
              <a:avLst/>
            </a:prstGeom>
            <a:solidFill>
              <a:srgbClr val="0F2145">
                <a:alpha val="3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23980" name="Group 76">
              <a:extLst>
                <a:ext uri="{FF2B5EF4-FFF2-40B4-BE49-F238E27FC236}">
                  <a16:creationId xmlns:a16="http://schemas.microsoft.com/office/drawing/2014/main" id="{B2A84F20-D3A1-39F5-3C9C-B120B1B9BBBB}"/>
                </a:ext>
              </a:extLst>
            </p:cNvPr>
            <p:cNvGrpSpPr>
              <a:grpSpLocks/>
            </p:cNvGrpSpPr>
            <p:nvPr/>
          </p:nvGrpSpPr>
          <p:grpSpPr bwMode="auto">
            <a:xfrm>
              <a:off x="274" y="2112"/>
              <a:ext cx="1118" cy="1038"/>
              <a:chOff x="274" y="2112"/>
              <a:chExt cx="1118" cy="1038"/>
            </a:xfrm>
          </p:grpSpPr>
          <p:sp>
            <p:nvSpPr>
              <p:cNvPr id="123981" name="Oval 77">
                <a:extLst>
                  <a:ext uri="{FF2B5EF4-FFF2-40B4-BE49-F238E27FC236}">
                    <a16:creationId xmlns:a16="http://schemas.microsoft.com/office/drawing/2014/main" id="{B96BDF28-2B4D-324E-3D47-34B0AB20EC8C}"/>
                  </a:ext>
                </a:extLst>
              </p:cNvPr>
              <p:cNvSpPr>
                <a:spLocks noChangeArrowheads="1"/>
              </p:cNvSpPr>
              <p:nvPr/>
            </p:nvSpPr>
            <p:spPr bwMode="gray">
              <a:xfrm>
                <a:off x="288" y="2112"/>
                <a:ext cx="1102" cy="1038"/>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123982" name="Oval 78">
                <a:extLst>
                  <a:ext uri="{FF2B5EF4-FFF2-40B4-BE49-F238E27FC236}">
                    <a16:creationId xmlns:a16="http://schemas.microsoft.com/office/drawing/2014/main" id="{6EF9E017-EE35-9288-2B0E-09F62D3E829A}"/>
                  </a:ext>
                </a:extLst>
              </p:cNvPr>
              <p:cNvSpPr>
                <a:spLocks noChangeArrowheads="1"/>
              </p:cNvSpPr>
              <p:nvPr/>
            </p:nvSpPr>
            <p:spPr bwMode="gray">
              <a:xfrm>
                <a:off x="302" y="2118"/>
                <a:ext cx="1075" cy="101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123983" name="Oval 79">
                <a:extLst>
                  <a:ext uri="{FF2B5EF4-FFF2-40B4-BE49-F238E27FC236}">
                    <a16:creationId xmlns:a16="http://schemas.microsoft.com/office/drawing/2014/main" id="{3884119C-9A2B-A47A-A09C-038FD0672B66}"/>
                  </a:ext>
                </a:extLst>
              </p:cNvPr>
              <p:cNvSpPr>
                <a:spLocks noChangeArrowheads="1"/>
              </p:cNvSpPr>
              <p:nvPr/>
            </p:nvSpPr>
            <p:spPr bwMode="gray">
              <a:xfrm>
                <a:off x="313" y="2128"/>
                <a:ext cx="1022" cy="946"/>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123984" name="Oval 80">
                <a:extLst>
                  <a:ext uri="{FF2B5EF4-FFF2-40B4-BE49-F238E27FC236}">
                    <a16:creationId xmlns:a16="http://schemas.microsoft.com/office/drawing/2014/main" id="{1E1762DE-0674-6B54-4E65-28B70BA7A47A}"/>
                  </a:ext>
                </a:extLst>
              </p:cNvPr>
              <p:cNvSpPr>
                <a:spLocks noChangeArrowheads="1"/>
              </p:cNvSpPr>
              <p:nvPr/>
            </p:nvSpPr>
            <p:spPr bwMode="gray">
              <a:xfrm>
                <a:off x="370" y="2154"/>
                <a:ext cx="910" cy="768"/>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123985" name="Text Box 81">
                <a:extLst>
                  <a:ext uri="{FF2B5EF4-FFF2-40B4-BE49-F238E27FC236}">
                    <a16:creationId xmlns:a16="http://schemas.microsoft.com/office/drawing/2014/main" id="{EE0124E0-B820-C55D-6ED6-5D62445ED43B}"/>
                  </a:ext>
                </a:extLst>
              </p:cNvPr>
              <p:cNvSpPr txBox="1">
                <a:spLocks noChangeArrowheads="1"/>
              </p:cNvSpPr>
              <p:nvPr/>
            </p:nvSpPr>
            <p:spPr bwMode="gray">
              <a:xfrm>
                <a:off x="274" y="2284"/>
                <a:ext cx="1118" cy="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ko-KR" sz="2800" b="1">
                    <a:ea typeface="굴림" panose="020B0600000101010101" pitchFamily="34" charset="-127"/>
                  </a:rPr>
                  <a:t>G</a:t>
                </a:r>
                <a:r>
                  <a:rPr lang="en-US" altLang="en-US" sz="2800" b="1"/>
                  <a:t>Đ</a:t>
                </a:r>
                <a:r>
                  <a:rPr lang="en-US" altLang="ko-KR" sz="2800" b="1">
                    <a:ea typeface="굴림" panose="020B0600000101010101" pitchFamily="34" charset="-127"/>
                  </a:rPr>
                  <a:t>4: 2007- …</a:t>
                </a:r>
                <a:endParaRPr lang="en-US" altLang="en-US" sz="2800" b="1">
                  <a:ea typeface="굴림" panose="020B0600000101010101" pitchFamily="34" charset="-127"/>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123907"/>
                                        </p:tgtEl>
                                        <p:attrNameLst>
                                          <p:attrName>style.visibility</p:attrName>
                                        </p:attrNameLst>
                                      </p:cBhvr>
                                      <p:to>
                                        <p:strVal val="visible"/>
                                      </p:to>
                                    </p:set>
                                    <p:anim to="" calcmode="lin" valueType="num">
                                      <p:cBhvr>
                                        <p:cTn id="7" dur="1" fill="hold"/>
                                        <p:tgtEl>
                                          <p:spTgt spid="123907"/>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mph" presetSubtype="0" fill="hold" grpId="0" nodeType="clickEffect">
                                  <p:stCondLst>
                                    <p:cond delay="0"/>
                                  </p:stCondLst>
                                  <p:childTnLst>
                                    <p:animRot by="21600000">
                                      <p:cBhvr>
                                        <p:cTn id="11" dur="2000" fill="hold"/>
                                        <p:tgtEl>
                                          <p:spTgt spid="123968"/>
                                        </p:tgtEl>
                                        <p:attrNameLst>
                                          <p:attrName>r</p:attrName>
                                        </p:attrNameLst>
                                      </p:cBhvr>
                                    </p:animRot>
                                  </p:childTnLst>
                                </p:cTn>
                              </p:par>
                            </p:childTnLst>
                          </p:cTn>
                        </p:par>
                      </p:childTnLst>
                    </p:cTn>
                  </p:par>
                  <p:par>
                    <p:cTn id="12" fill="hold" nodeType="clickPar">
                      <p:stCondLst>
                        <p:cond delay="indefinite"/>
                      </p:stCondLst>
                      <p:childTnLst>
                        <p:par>
                          <p:cTn id="13" fill="hold" nodeType="withGroup">
                            <p:stCondLst>
                              <p:cond delay="0"/>
                            </p:stCondLst>
                            <p:childTnLst>
                              <p:par>
                                <p:cTn id="14" presetID="21" presetClass="entr" presetSubtype="4" fill="hold" nodeType="clickEffect">
                                  <p:stCondLst>
                                    <p:cond delay="0"/>
                                  </p:stCondLst>
                                  <p:childTnLst>
                                    <p:set>
                                      <p:cBhvr>
                                        <p:cTn id="15" dur="1" fill="hold">
                                          <p:stCondLst>
                                            <p:cond delay="0"/>
                                          </p:stCondLst>
                                        </p:cTn>
                                        <p:tgtEl>
                                          <p:spTgt spid="123909"/>
                                        </p:tgtEl>
                                        <p:attrNameLst>
                                          <p:attrName>style.visibility</p:attrName>
                                        </p:attrNameLst>
                                      </p:cBhvr>
                                      <p:to>
                                        <p:strVal val="visible"/>
                                      </p:to>
                                    </p:set>
                                    <p:animEffect transition="in" filter="wheel(4)">
                                      <p:cBhvr>
                                        <p:cTn id="16" dur="2000"/>
                                        <p:tgtEl>
                                          <p:spTgt spid="12390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4" presetClass="entr" presetSubtype="0" fill="hold" nodeType="clickEffect">
                                  <p:stCondLst>
                                    <p:cond delay="0"/>
                                  </p:stCondLst>
                                  <p:childTnLst>
                                    <p:set>
                                      <p:cBhvr>
                                        <p:cTn id="20" dur="1" fill="hold">
                                          <p:stCondLst>
                                            <p:cond delay="0"/>
                                          </p:stCondLst>
                                        </p:cTn>
                                        <p:tgtEl>
                                          <p:spTgt spid="123957"/>
                                        </p:tgtEl>
                                        <p:attrNameLst>
                                          <p:attrName>style.visibility</p:attrName>
                                        </p:attrNameLst>
                                      </p:cBhvr>
                                      <p:to>
                                        <p:strVal val="visible"/>
                                      </p:to>
                                    </p:set>
                                    <p:anim to="" calcmode="lin" valueType="num">
                                      <p:cBhvr>
                                        <p:cTn id="21" dur="1" fill="hold"/>
                                        <p:tgtEl>
                                          <p:spTgt spid="123957"/>
                                        </p:tgtEl>
                                        <p:attrNameLst>
                                          <p:attrName/>
                                        </p:attrNameLst>
                                      </p:cBhvr>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1" presetClass="entr" presetSubtype="4" fill="hold" nodeType="clickEffect">
                                  <p:stCondLst>
                                    <p:cond delay="0"/>
                                  </p:stCondLst>
                                  <p:childTnLst>
                                    <p:set>
                                      <p:cBhvr>
                                        <p:cTn id="25" dur="1" fill="hold">
                                          <p:stCondLst>
                                            <p:cond delay="0"/>
                                          </p:stCondLst>
                                        </p:cTn>
                                        <p:tgtEl>
                                          <p:spTgt spid="123954"/>
                                        </p:tgtEl>
                                        <p:attrNameLst>
                                          <p:attrName>style.visibility</p:attrName>
                                        </p:attrNameLst>
                                      </p:cBhvr>
                                      <p:to>
                                        <p:strVal val="visible"/>
                                      </p:to>
                                    </p:set>
                                    <p:animEffect transition="in" filter="wheel(4)">
                                      <p:cBhvr>
                                        <p:cTn id="26" dur="2000"/>
                                        <p:tgtEl>
                                          <p:spTgt spid="12395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1" presetClass="entr" presetSubtype="4" fill="hold" nodeType="clickEffect">
                                  <p:stCondLst>
                                    <p:cond delay="0"/>
                                  </p:stCondLst>
                                  <p:childTnLst>
                                    <p:set>
                                      <p:cBhvr>
                                        <p:cTn id="30" dur="1" fill="hold">
                                          <p:stCondLst>
                                            <p:cond delay="0"/>
                                          </p:stCondLst>
                                        </p:cTn>
                                        <p:tgtEl>
                                          <p:spTgt spid="123969"/>
                                        </p:tgtEl>
                                        <p:attrNameLst>
                                          <p:attrName>style.visibility</p:attrName>
                                        </p:attrNameLst>
                                      </p:cBhvr>
                                      <p:to>
                                        <p:strVal val="visible"/>
                                      </p:to>
                                    </p:set>
                                    <p:animEffect transition="in" filter="wheel(4)">
                                      <p:cBhvr>
                                        <p:cTn id="31" dur="2000"/>
                                        <p:tgtEl>
                                          <p:spTgt spid="12396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1" presetClass="entr" presetSubtype="4" fill="hold" nodeType="clickEffect">
                                  <p:stCondLst>
                                    <p:cond delay="0"/>
                                  </p:stCondLst>
                                  <p:childTnLst>
                                    <p:set>
                                      <p:cBhvr>
                                        <p:cTn id="35" dur="1" fill="hold">
                                          <p:stCondLst>
                                            <p:cond delay="0"/>
                                          </p:stCondLst>
                                        </p:cTn>
                                        <p:tgtEl>
                                          <p:spTgt spid="123978"/>
                                        </p:tgtEl>
                                        <p:attrNameLst>
                                          <p:attrName>style.visibility</p:attrName>
                                        </p:attrNameLst>
                                      </p:cBhvr>
                                      <p:to>
                                        <p:strVal val="visible"/>
                                      </p:to>
                                    </p:set>
                                    <p:animEffect transition="in" filter="wheel(4)">
                                      <p:cBhvr>
                                        <p:cTn id="36" dur="2000"/>
                                        <p:tgtEl>
                                          <p:spTgt spid="123978"/>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3977">
                                            <p:txEl>
                                              <p:pRg st="0" end="0"/>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3977">
                                            <p:txEl>
                                              <p:pRg st="1" end="1"/>
                                            </p:txEl>
                                          </p:spTgt>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23977">
                                            <p:txEl>
                                              <p:pRg st="2" end="2"/>
                                            </p:txEl>
                                          </p:spTgt>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23977">
                                            <p:txEl>
                                              <p:pRg st="3" end="3"/>
                                            </p:txEl>
                                          </p:spTgt>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2397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68" grpId="0"/>
      <p:bldP spid="12397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Footer Placeholder 3">
            <a:extLst>
              <a:ext uri="{FF2B5EF4-FFF2-40B4-BE49-F238E27FC236}">
                <a16:creationId xmlns:a16="http://schemas.microsoft.com/office/drawing/2014/main" id="{7A0C2900-B873-F009-527A-8CC0329A1986}"/>
              </a:ext>
            </a:extLst>
          </p:cNvPr>
          <p:cNvSpPr>
            <a:spLocks noGrp="1"/>
          </p:cNvSpPr>
          <p:nvPr>
            <p:ph type="ftr" sz="quarter" idx="10"/>
          </p:nvPr>
        </p:nvSpPr>
        <p:spPr/>
        <p:txBody>
          <a:bodyPr/>
          <a:lstStyle/>
          <a:p>
            <a:r>
              <a:rPr lang="en-US" altLang="en-US"/>
              <a:t>Company Name</a:t>
            </a:r>
          </a:p>
        </p:txBody>
      </p:sp>
      <p:sp>
        <p:nvSpPr>
          <p:cNvPr id="48" name="Date Placeholder 5">
            <a:extLst>
              <a:ext uri="{FF2B5EF4-FFF2-40B4-BE49-F238E27FC236}">
                <a16:creationId xmlns:a16="http://schemas.microsoft.com/office/drawing/2014/main" id="{CEE980F6-0D69-933D-06A3-68FB0C51ECF8}"/>
              </a:ext>
            </a:extLst>
          </p:cNvPr>
          <p:cNvSpPr>
            <a:spLocks noGrp="1"/>
          </p:cNvSpPr>
          <p:nvPr>
            <p:ph type="dt" sz="half" idx="12"/>
          </p:nvPr>
        </p:nvSpPr>
        <p:spPr/>
        <p:txBody>
          <a:bodyPr/>
          <a:lstStyle/>
          <a:p>
            <a:r>
              <a:rPr lang="en-US" altLang="en-US"/>
              <a:t>www.themegallery.com</a:t>
            </a:r>
          </a:p>
        </p:txBody>
      </p:sp>
      <p:sp>
        <p:nvSpPr>
          <p:cNvPr id="128002" name="Rectangle 2">
            <a:extLst>
              <a:ext uri="{FF2B5EF4-FFF2-40B4-BE49-F238E27FC236}">
                <a16:creationId xmlns:a16="http://schemas.microsoft.com/office/drawing/2014/main" id="{25C7DC7C-90F9-4303-4F0E-BF29EE0BBF9F}"/>
              </a:ext>
            </a:extLst>
          </p:cNvPr>
          <p:cNvSpPr>
            <a:spLocks noGrp="1" noChangeArrowheads="1"/>
          </p:cNvSpPr>
          <p:nvPr>
            <p:ph type="title"/>
          </p:nvPr>
        </p:nvSpPr>
        <p:spPr/>
        <p:txBody>
          <a:bodyPr/>
          <a:lstStyle/>
          <a:p>
            <a:r>
              <a:rPr lang="en-US" altLang="ko-KR" b="1">
                <a:latin typeface="Times New Roman" panose="02020603050405020304" pitchFamily="18" charset="0"/>
                <a:ea typeface="굴림" panose="020B0600000101010101" pitchFamily="34" charset="-127"/>
              </a:rPr>
              <a:t>GIAI </a:t>
            </a:r>
            <a:r>
              <a:rPr lang="en-US" altLang="en-US" b="1">
                <a:latin typeface="Times New Roman" panose="02020603050405020304" pitchFamily="18" charset="0"/>
              </a:rPr>
              <a:t>ĐOẠN XUỐNG 632-399</a:t>
            </a:r>
          </a:p>
        </p:txBody>
      </p:sp>
      <p:sp>
        <p:nvSpPr>
          <p:cNvPr id="128024" name="Freeform 24">
            <a:extLst>
              <a:ext uri="{FF2B5EF4-FFF2-40B4-BE49-F238E27FC236}">
                <a16:creationId xmlns:a16="http://schemas.microsoft.com/office/drawing/2014/main" id="{C5F89E47-EC8D-D4AE-12B1-FE940D740C6B}"/>
              </a:ext>
            </a:extLst>
          </p:cNvPr>
          <p:cNvSpPr>
            <a:spLocks/>
          </p:cNvSpPr>
          <p:nvPr/>
        </p:nvSpPr>
        <p:spPr bwMode="gray">
          <a:xfrm>
            <a:off x="400050" y="1428750"/>
            <a:ext cx="4953000" cy="4460875"/>
          </a:xfrm>
          <a:custGeom>
            <a:avLst/>
            <a:gdLst>
              <a:gd name="T0" fmla="*/ 0 w 3120"/>
              <a:gd name="T1" fmla="*/ 1944 h 2810"/>
              <a:gd name="T2" fmla="*/ 220 w 3120"/>
              <a:gd name="T3" fmla="*/ 2193 h 2810"/>
              <a:gd name="T4" fmla="*/ 370 w 3120"/>
              <a:gd name="T5" fmla="*/ 1835 h 2810"/>
              <a:gd name="T6" fmla="*/ 546 w 3120"/>
              <a:gd name="T7" fmla="*/ 1513 h 2810"/>
              <a:gd name="T8" fmla="*/ 743 w 3120"/>
              <a:gd name="T9" fmla="*/ 1230 h 2810"/>
              <a:gd name="T10" fmla="*/ 951 w 3120"/>
              <a:gd name="T11" fmla="*/ 983 h 2810"/>
              <a:gd name="T12" fmla="*/ 1164 w 3120"/>
              <a:gd name="T13" fmla="*/ 769 h 2810"/>
              <a:gd name="T14" fmla="*/ 1377 w 3120"/>
              <a:gd name="T15" fmla="*/ 587 h 2810"/>
              <a:gd name="T16" fmla="*/ 1583 w 3120"/>
              <a:gd name="T17" fmla="*/ 436 h 2810"/>
              <a:gd name="T18" fmla="*/ 1776 w 3120"/>
              <a:gd name="T19" fmla="*/ 315 h 2810"/>
              <a:gd name="T20" fmla="*/ 1950 w 3120"/>
              <a:gd name="T21" fmla="*/ 218 h 2810"/>
              <a:gd name="T22" fmla="*/ 2094 w 3120"/>
              <a:gd name="T23" fmla="*/ 146 h 2810"/>
              <a:gd name="T24" fmla="*/ 2206 w 3120"/>
              <a:gd name="T25" fmla="*/ 96 h 2810"/>
              <a:gd name="T26" fmla="*/ 2278 w 3120"/>
              <a:gd name="T27" fmla="*/ 69 h 2810"/>
              <a:gd name="T28" fmla="*/ 2304 w 3120"/>
              <a:gd name="T29" fmla="*/ 60 h 2810"/>
              <a:gd name="T30" fmla="*/ 3094 w 3120"/>
              <a:gd name="T31" fmla="*/ 49 h 2810"/>
              <a:gd name="T32" fmla="*/ 3084 w 3120"/>
              <a:gd name="T33" fmla="*/ 36 h 2810"/>
              <a:gd name="T34" fmla="*/ 2801 w 3120"/>
              <a:gd name="T35" fmla="*/ 342 h 2810"/>
              <a:gd name="T36" fmla="*/ 2760 w 3120"/>
              <a:gd name="T37" fmla="*/ 350 h 2810"/>
              <a:gd name="T38" fmla="*/ 2677 w 3120"/>
              <a:gd name="T39" fmla="*/ 361 h 2810"/>
              <a:gd name="T40" fmla="*/ 2558 w 3120"/>
              <a:gd name="T41" fmla="*/ 386 h 2810"/>
              <a:gd name="T42" fmla="*/ 2414 w 3120"/>
              <a:gd name="T43" fmla="*/ 426 h 2810"/>
              <a:gd name="T44" fmla="*/ 2240 w 3120"/>
              <a:gd name="T45" fmla="*/ 482 h 2810"/>
              <a:gd name="T46" fmla="*/ 2047 w 3120"/>
              <a:gd name="T47" fmla="*/ 561 h 2810"/>
              <a:gd name="T48" fmla="*/ 1834 w 3120"/>
              <a:gd name="T49" fmla="*/ 665 h 2810"/>
              <a:gd name="T50" fmla="*/ 1608 w 3120"/>
              <a:gd name="T51" fmla="*/ 797 h 2810"/>
              <a:gd name="T52" fmla="*/ 1376 w 3120"/>
              <a:gd name="T53" fmla="*/ 962 h 2810"/>
              <a:gd name="T54" fmla="*/ 1142 w 3120"/>
              <a:gd name="T55" fmla="*/ 1162 h 2810"/>
              <a:gd name="T56" fmla="*/ 907 w 3120"/>
              <a:gd name="T57" fmla="*/ 1400 h 2810"/>
              <a:gd name="T58" fmla="*/ 675 w 3120"/>
              <a:gd name="T59" fmla="*/ 1681 h 2810"/>
              <a:gd name="T60" fmla="*/ 454 w 3120"/>
              <a:gd name="T61" fmla="*/ 2009 h 2810"/>
              <a:gd name="T62" fmla="*/ 204 w 3120"/>
              <a:gd name="T63" fmla="*/ 2460 h 2810"/>
              <a:gd name="T64" fmla="*/ 57 w 3120"/>
              <a:gd name="T65" fmla="*/ 2810 h 2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20" h="2810">
                <a:moveTo>
                  <a:pt x="57" y="2810"/>
                </a:moveTo>
                <a:lnTo>
                  <a:pt x="0" y="1944"/>
                </a:lnTo>
                <a:lnTo>
                  <a:pt x="159" y="2388"/>
                </a:lnTo>
                <a:lnTo>
                  <a:pt x="220" y="2193"/>
                </a:lnTo>
                <a:lnTo>
                  <a:pt x="292" y="2009"/>
                </a:lnTo>
                <a:lnTo>
                  <a:pt x="370" y="1835"/>
                </a:lnTo>
                <a:lnTo>
                  <a:pt x="455" y="1669"/>
                </a:lnTo>
                <a:lnTo>
                  <a:pt x="546" y="1513"/>
                </a:lnTo>
                <a:lnTo>
                  <a:pt x="642" y="1368"/>
                </a:lnTo>
                <a:lnTo>
                  <a:pt x="743" y="1230"/>
                </a:lnTo>
                <a:lnTo>
                  <a:pt x="846" y="1102"/>
                </a:lnTo>
                <a:lnTo>
                  <a:pt x="951" y="983"/>
                </a:lnTo>
                <a:lnTo>
                  <a:pt x="1058" y="872"/>
                </a:lnTo>
                <a:lnTo>
                  <a:pt x="1164" y="769"/>
                </a:lnTo>
                <a:lnTo>
                  <a:pt x="1272" y="677"/>
                </a:lnTo>
                <a:lnTo>
                  <a:pt x="1377" y="587"/>
                </a:lnTo>
                <a:lnTo>
                  <a:pt x="1484" y="509"/>
                </a:lnTo>
                <a:lnTo>
                  <a:pt x="1583" y="436"/>
                </a:lnTo>
                <a:lnTo>
                  <a:pt x="1682" y="371"/>
                </a:lnTo>
                <a:lnTo>
                  <a:pt x="1776" y="315"/>
                </a:lnTo>
                <a:lnTo>
                  <a:pt x="1867" y="263"/>
                </a:lnTo>
                <a:lnTo>
                  <a:pt x="1950" y="218"/>
                </a:lnTo>
                <a:lnTo>
                  <a:pt x="2027" y="178"/>
                </a:lnTo>
                <a:lnTo>
                  <a:pt x="2094" y="146"/>
                </a:lnTo>
                <a:lnTo>
                  <a:pt x="2156" y="120"/>
                </a:lnTo>
                <a:lnTo>
                  <a:pt x="2206" y="96"/>
                </a:lnTo>
                <a:lnTo>
                  <a:pt x="2249" y="80"/>
                </a:lnTo>
                <a:lnTo>
                  <a:pt x="2278" y="69"/>
                </a:lnTo>
                <a:lnTo>
                  <a:pt x="2297" y="62"/>
                </a:lnTo>
                <a:lnTo>
                  <a:pt x="2304" y="60"/>
                </a:lnTo>
                <a:lnTo>
                  <a:pt x="2616" y="0"/>
                </a:lnTo>
                <a:lnTo>
                  <a:pt x="3094" y="49"/>
                </a:lnTo>
                <a:lnTo>
                  <a:pt x="3120" y="48"/>
                </a:lnTo>
                <a:lnTo>
                  <a:pt x="3084" y="36"/>
                </a:lnTo>
                <a:lnTo>
                  <a:pt x="2808" y="343"/>
                </a:lnTo>
                <a:lnTo>
                  <a:pt x="2801" y="342"/>
                </a:lnTo>
                <a:lnTo>
                  <a:pt x="2786" y="346"/>
                </a:lnTo>
                <a:lnTo>
                  <a:pt x="2760" y="350"/>
                </a:lnTo>
                <a:lnTo>
                  <a:pt x="2722" y="354"/>
                </a:lnTo>
                <a:lnTo>
                  <a:pt x="2677" y="361"/>
                </a:lnTo>
                <a:lnTo>
                  <a:pt x="2623" y="371"/>
                </a:lnTo>
                <a:lnTo>
                  <a:pt x="2558" y="386"/>
                </a:lnTo>
                <a:lnTo>
                  <a:pt x="2491" y="404"/>
                </a:lnTo>
                <a:lnTo>
                  <a:pt x="2414" y="426"/>
                </a:lnTo>
                <a:lnTo>
                  <a:pt x="2329" y="452"/>
                </a:lnTo>
                <a:lnTo>
                  <a:pt x="2240" y="482"/>
                </a:lnTo>
                <a:lnTo>
                  <a:pt x="2145" y="519"/>
                </a:lnTo>
                <a:lnTo>
                  <a:pt x="2047" y="561"/>
                </a:lnTo>
                <a:lnTo>
                  <a:pt x="1940" y="610"/>
                </a:lnTo>
                <a:lnTo>
                  <a:pt x="1834" y="665"/>
                </a:lnTo>
                <a:lnTo>
                  <a:pt x="1723" y="729"/>
                </a:lnTo>
                <a:lnTo>
                  <a:pt x="1608" y="797"/>
                </a:lnTo>
                <a:lnTo>
                  <a:pt x="1496" y="875"/>
                </a:lnTo>
                <a:lnTo>
                  <a:pt x="1376" y="962"/>
                </a:lnTo>
                <a:lnTo>
                  <a:pt x="1257" y="1058"/>
                </a:lnTo>
                <a:lnTo>
                  <a:pt x="1142" y="1162"/>
                </a:lnTo>
                <a:lnTo>
                  <a:pt x="1021" y="1276"/>
                </a:lnTo>
                <a:lnTo>
                  <a:pt x="907" y="1400"/>
                </a:lnTo>
                <a:lnTo>
                  <a:pt x="790" y="1535"/>
                </a:lnTo>
                <a:lnTo>
                  <a:pt x="675" y="1681"/>
                </a:lnTo>
                <a:lnTo>
                  <a:pt x="563" y="1839"/>
                </a:lnTo>
                <a:lnTo>
                  <a:pt x="454" y="2009"/>
                </a:lnTo>
                <a:lnTo>
                  <a:pt x="348" y="2189"/>
                </a:lnTo>
                <a:lnTo>
                  <a:pt x="204" y="2460"/>
                </a:lnTo>
                <a:lnTo>
                  <a:pt x="672" y="2160"/>
                </a:lnTo>
                <a:lnTo>
                  <a:pt x="57" y="2810"/>
                </a:lnTo>
                <a:close/>
              </a:path>
            </a:pathLst>
          </a:custGeom>
          <a:pattFill prst="lgConfetti">
            <a:fgClr>
              <a:schemeClr val="bg1"/>
            </a:fgClr>
            <a:bgClr>
              <a:srgbClr val="663300"/>
            </a:bgClr>
          </a:pattFill>
          <a:ln>
            <a:noFill/>
          </a:ln>
          <a:extLst>
            <a:ext uri="{91240B29-F687-4F45-9708-019B960494DF}">
              <a14:hiddenLine xmlns:a14="http://schemas.microsoft.com/office/drawing/2010/main" w="0">
                <a:solidFill>
                  <a:srgbClr val="FACD69"/>
                </a:solidFill>
                <a:prstDash val="solid"/>
                <a:round/>
                <a:headEnd/>
                <a:tailEnd/>
              </a14:hiddenLine>
            </a:ext>
          </a:extLst>
        </p:spPr>
        <p:txBody>
          <a:bodyPr/>
          <a:lstStyle/>
          <a:p>
            <a:endParaRPr lang="en-US"/>
          </a:p>
        </p:txBody>
      </p:sp>
      <p:grpSp>
        <p:nvGrpSpPr>
          <p:cNvPr id="128070" name="Group 70">
            <a:extLst>
              <a:ext uri="{FF2B5EF4-FFF2-40B4-BE49-F238E27FC236}">
                <a16:creationId xmlns:a16="http://schemas.microsoft.com/office/drawing/2014/main" id="{95400AC1-6347-B383-5270-428344845A26}"/>
              </a:ext>
            </a:extLst>
          </p:cNvPr>
          <p:cNvGrpSpPr>
            <a:grpSpLocks/>
          </p:cNvGrpSpPr>
          <p:nvPr/>
        </p:nvGrpSpPr>
        <p:grpSpPr bwMode="auto">
          <a:xfrm>
            <a:off x="228600" y="5799138"/>
            <a:ext cx="5222875" cy="830262"/>
            <a:chOff x="144" y="3653"/>
            <a:chExt cx="3290" cy="523"/>
          </a:xfrm>
        </p:grpSpPr>
        <p:sp>
          <p:nvSpPr>
            <p:cNvPr id="128022" name="Freeform 22">
              <a:extLst>
                <a:ext uri="{FF2B5EF4-FFF2-40B4-BE49-F238E27FC236}">
                  <a16:creationId xmlns:a16="http://schemas.microsoft.com/office/drawing/2014/main" id="{28BEC549-001B-CF93-1C70-1D450D2873DF}"/>
                </a:ext>
              </a:extLst>
            </p:cNvPr>
            <p:cNvSpPr>
              <a:spLocks/>
            </p:cNvSpPr>
            <p:nvPr/>
          </p:nvSpPr>
          <p:spPr bwMode="gray">
            <a:xfrm>
              <a:off x="2969" y="3653"/>
              <a:ext cx="465" cy="523"/>
            </a:xfrm>
            <a:custGeom>
              <a:avLst/>
              <a:gdLst>
                <a:gd name="T0" fmla="*/ 308 w 308"/>
                <a:gd name="T1" fmla="*/ 122 h 444"/>
                <a:gd name="T2" fmla="*/ 0 w 308"/>
                <a:gd name="T3" fmla="*/ 444 h 444"/>
                <a:gd name="T4" fmla="*/ 0 w 308"/>
                <a:gd name="T5" fmla="*/ 286 h 444"/>
                <a:gd name="T6" fmla="*/ 308 w 308"/>
                <a:gd name="T7" fmla="*/ 0 h 444"/>
                <a:gd name="T8" fmla="*/ 308 w 308"/>
                <a:gd name="T9" fmla="*/ 122 h 444"/>
              </a:gdLst>
              <a:ahLst/>
              <a:cxnLst>
                <a:cxn ang="0">
                  <a:pos x="T0" y="T1"/>
                </a:cxn>
                <a:cxn ang="0">
                  <a:pos x="T2" y="T3"/>
                </a:cxn>
                <a:cxn ang="0">
                  <a:pos x="T4" y="T5"/>
                </a:cxn>
                <a:cxn ang="0">
                  <a:pos x="T6" y="T7"/>
                </a:cxn>
                <a:cxn ang="0">
                  <a:pos x="T8" y="T9"/>
                </a:cxn>
              </a:cxnLst>
              <a:rect l="0" t="0" r="r" b="b"/>
              <a:pathLst>
                <a:path w="308" h="444">
                  <a:moveTo>
                    <a:pt x="308" y="122"/>
                  </a:moveTo>
                  <a:lnTo>
                    <a:pt x="0" y="444"/>
                  </a:lnTo>
                  <a:lnTo>
                    <a:pt x="0" y="286"/>
                  </a:lnTo>
                  <a:lnTo>
                    <a:pt x="308" y="0"/>
                  </a:lnTo>
                  <a:lnTo>
                    <a:pt x="308" y="122"/>
                  </a:lnTo>
                  <a:close/>
                </a:path>
              </a:pathLst>
            </a:custGeom>
            <a:gradFill rotWithShape="1">
              <a:gsLst>
                <a:gs pos="0">
                  <a:schemeClr val="bg2">
                    <a:gamma/>
                    <a:shade val="46275"/>
                    <a:invGamma/>
                  </a:schemeClr>
                </a:gs>
                <a:gs pos="50000">
                  <a:schemeClr val="bg2"/>
                </a:gs>
                <a:gs pos="100000">
                  <a:schemeClr val="bg2">
                    <a:gamma/>
                    <a:shade val="46275"/>
                    <a:invGamma/>
                  </a:schemeClr>
                </a:gs>
              </a:gsLst>
              <a:lin ang="2700000" scaled="1"/>
            </a:gradFill>
            <a:ln>
              <a:noFill/>
            </a:ln>
            <a:extLst>
              <a:ext uri="{91240B29-F687-4F45-9708-019B960494DF}">
                <a14:hiddenLine xmlns:a14="http://schemas.microsoft.com/office/drawing/2010/main" w="0">
                  <a:solidFill>
                    <a:srgbClr val="D1D1D1"/>
                  </a:solidFill>
                  <a:prstDash val="solid"/>
                  <a:round/>
                  <a:headEnd/>
                  <a:tailEnd/>
                </a14:hiddenLine>
              </a:ext>
            </a:extLst>
          </p:spPr>
          <p:txBody>
            <a:bodyPr/>
            <a:lstStyle/>
            <a:p>
              <a:endParaRPr lang="en-US"/>
            </a:p>
          </p:txBody>
        </p:sp>
        <p:grpSp>
          <p:nvGrpSpPr>
            <p:cNvPr id="128062" name="Group 62">
              <a:extLst>
                <a:ext uri="{FF2B5EF4-FFF2-40B4-BE49-F238E27FC236}">
                  <a16:creationId xmlns:a16="http://schemas.microsoft.com/office/drawing/2014/main" id="{F63C2639-9718-73FF-D35D-76D99FA016CA}"/>
                </a:ext>
              </a:extLst>
            </p:cNvPr>
            <p:cNvGrpSpPr>
              <a:grpSpLocks/>
            </p:cNvGrpSpPr>
            <p:nvPr/>
          </p:nvGrpSpPr>
          <p:grpSpPr bwMode="auto">
            <a:xfrm>
              <a:off x="144" y="3656"/>
              <a:ext cx="3290" cy="518"/>
              <a:chOff x="144" y="3656"/>
              <a:chExt cx="3290" cy="518"/>
            </a:xfrm>
          </p:grpSpPr>
          <p:sp>
            <p:nvSpPr>
              <p:cNvPr id="128023" name="Freeform 23">
                <a:extLst>
                  <a:ext uri="{FF2B5EF4-FFF2-40B4-BE49-F238E27FC236}">
                    <a16:creationId xmlns:a16="http://schemas.microsoft.com/office/drawing/2014/main" id="{BB83D8E3-01CE-3BAF-76B7-968C1E740DC2}"/>
                  </a:ext>
                </a:extLst>
              </p:cNvPr>
              <p:cNvSpPr>
                <a:spLocks/>
              </p:cNvSpPr>
              <p:nvPr/>
            </p:nvSpPr>
            <p:spPr bwMode="gray">
              <a:xfrm>
                <a:off x="145" y="3656"/>
                <a:ext cx="3289" cy="333"/>
              </a:xfrm>
              <a:custGeom>
                <a:avLst/>
                <a:gdLst>
                  <a:gd name="T0" fmla="*/ 1872 w 2180"/>
                  <a:gd name="T1" fmla="*/ 284 h 284"/>
                  <a:gd name="T2" fmla="*/ 0 w 2180"/>
                  <a:gd name="T3" fmla="*/ 284 h 284"/>
                  <a:gd name="T4" fmla="*/ 446 w 2180"/>
                  <a:gd name="T5" fmla="*/ 0 h 284"/>
                  <a:gd name="T6" fmla="*/ 2180 w 2180"/>
                  <a:gd name="T7" fmla="*/ 0 h 284"/>
                  <a:gd name="T8" fmla="*/ 1872 w 2180"/>
                  <a:gd name="T9" fmla="*/ 284 h 284"/>
                </a:gdLst>
                <a:ahLst/>
                <a:cxnLst>
                  <a:cxn ang="0">
                    <a:pos x="T0" y="T1"/>
                  </a:cxn>
                  <a:cxn ang="0">
                    <a:pos x="T2" y="T3"/>
                  </a:cxn>
                  <a:cxn ang="0">
                    <a:pos x="T4" y="T5"/>
                  </a:cxn>
                  <a:cxn ang="0">
                    <a:pos x="T6" y="T7"/>
                  </a:cxn>
                  <a:cxn ang="0">
                    <a:pos x="T8" y="T9"/>
                  </a:cxn>
                </a:cxnLst>
                <a:rect l="0" t="0" r="r" b="b"/>
                <a:pathLst>
                  <a:path w="2180" h="284">
                    <a:moveTo>
                      <a:pt x="1872" y="284"/>
                    </a:moveTo>
                    <a:lnTo>
                      <a:pt x="0" y="284"/>
                    </a:lnTo>
                    <a:lnTo>
                      <a:pt x="446" y="0"/>
                    </a:lnTo>
                    <a:lnTo>
                      <a:pt x="2180" y="0"/>
                    </a:lnTo>
                    <a:lnTo>
                      <a:pt x="1872" y="284"/>
                    </a:lnTo>
                    <a:close/>
                  </a:path>
                </a:pathLst>
              </a:custGeom>
              <a:solidFill>
                <a:schemeClr val="bg2"/>
              </a:solidFill>
              <a:ln>
                <a:noFill/>
              </a:ln>
              <a:extLst>
                <a:ext uri="{91240B29-F687-4F45-9708-019B960494DF}">
                  <a14:hiddenLine xmlns:a14="http://schemas.microsoft.com/office/drawing/2010/main" w="0">
                    <a:solidFill>
                      <a:srgbClr val="808080"/>
                    </a:solidFill>
                    <a:prstDash val="solid"/>
                    <a:round/>
                    <a:headEnd/>
                    <a:tailEnd/>
                  </a14:hiddenLine>
                </a:ext>
              </a:extLst>
            </p:spPr>
            <p:txBody>
              <a:bodyPr/>
              <a:lstStyle/>
              <a:p>
                <a:endParaRPr lang="en-US"/>
              </a:p>
            </p:txBody>
          </p:sp>
          <p:sp>
            <p:nvSpPr>
              <p:cNvPr id="128029" name="Rectangle 29">
                <a:extLst>
                  <a:ext uri="{FF2B5EF4-FFF2-40B4-BE49-F238E27FC236}">
                    <a16:creationId xmlns:a16="http://schemas.microsoft.com/office/drawing/2014/main" id="{C1C27AC9-6368-56A3-1292-D276B192AF5E}"/>
                  </a:ext>
                </a:extLst>
              </p:cNvPr>
              <p:cNvSpPr>
                <a:spLocks noChangeArrowheads="1"/>
              </p:cNvSpPr>
              <p:nvPr/>
            </p:nvSpPr>
            <p:spPr bwMode="gray">
              <a:xfrm>
                <a:off x="144" y="3990"/>
                <a:ext cx="2831" cy="184"/>
              </a:xfrm>
              <a:prstGeom prst="rect">
                <a:avLst/>
              </a:prstGeom>
              <a:gradFill rotWithShape="1">
                <a:gsLst>
                  <a:gs pos="0">
                    <a:schemeClr val="bg2">
                      <a:gamma/>
                      <a:shade val="72549"/>
                      <a:invGamma/>
                    </a:schemeClr>
                  </a:gs>
                  <a:gs pos="50000">
                    <a:schemeClr val="bg2"/>
                  </a:gs>
                  <a:gs pos="100000">
                    <a:schemeClr val="bg2">
                      <a:gamma/>
                      <a:shade val="72549"/>
                      <a:invGamma/>
                    </a:scheme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800"/>
                  <a:t>Ngưỡng hỗ trợ cuối cùng của giai đoạn (đáy)</a:t>
                </a:r>
              </a:p>
            </p:txBody>
          </p:sp>
          <p:sp>
            <p:nvSpPr>
              <p:cNvPr id="128055" name="Text Box 55">
                <a:extLst>
                  <a:ext uri="{FF2B5EF4-FFF2-40B4-BE49-F238E27FC236}">
                    <a16:creationId xmlns:a16="http://schemas.microsoft.com/office/drawing/2014/main" id="{EB0EE4DB-090B-C270-B60F-545CA86C635A}"/>
                  </a:ext>
                </a:extLst>
              </p:cNvPr>
              <p:cNvSpPr txBox="1">
                <a:spLocks noChangeArrowheads="1"/>
              </p:cNvSpPr>
              <p:nvPr/>
            </p:nvSpPr>
            <p:spPr bwMode="auto">
              <a:xfrm>
                <a:off x="672" y="3696"/>
                <a:ext cx="1824"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a:t>Thị trường đảo chiều</a:t>
                </a:r>
              </a:p>
            </p:txBody>
          </p:sp>
        </p:grpSp>
      </p:grpSp>
      <p:grpSp>
        <p:nvGrpSpPr>
          <p:cNvPr id="128069" name="Group 69">
            <a:extLst>
              <a:ext uri="{FF2B5EF4-FFF2-40B4-BE49-F238E27FC236}">
                <a16:creationId xmlns:a16="http://schemas.microsoft.com/office/drawing/2014/main" id="{81FB2121-0A20-8B26-278D-E4E40CBD619D}"/>
              </a:ext>
            </a:extLst>
          </p:cNvPr>
          <p:cNvGrpSpPr>
            <a:grpSpLocks/>
          </p:cNvGrpSpPr>
          <p:nvPr/>
        </p:nvGrpSpPr>
        <p:grpSpPr bwMode="auto">
          <a:xfrm>
            <a:off x="1287463" y="4979988"/>
            <a:ext cx="4905375" cy="830262"/>
            <a:chOff x="811" y="3137"/>
            <a:chExt cx="3090" cy="523"/>
          </a:xfrm>
        </p:grpSpPr>
        <p:sp>
          <p:nvSpPr>
            <p:cNvPr id="128027" name="Freeform 27">
              <a:extLst>
                <a:ext uri="{FF2B5EF4-FFF2-40B4-BE49-F238E27FC236}">
                  <a16:creationId xmlns:a16="http://schemas.microsoft.com/office/drawing/2014/main" id="{82348724-C722-E22F-B427-E2E47619B881}"/>
                </a:ext>
              </a:extLst>
            </p:cNvPr>
            <p:cNvSpPr>
              <a:spLocks/>
            </p:cNvSpPr>
            <p:nvPr/>
          </p:nvSpPr>
          <p:spPr bwMode="gray">
            <a:xfrm>
              <a:off x="811" y="3137"/>
              <a:ext cx="3090" cy="337"/>
            </a:xfrm>
            <a:custGeom>
              <a:avLst/>
              <a:gdLst>
                <a:gd name="T0" fmla="*/ 1742 w 2048"/>
                <a:gd name="T1" fmla="*/ 286 h 286"/>
                <a:gd name="T2" fmla="*/ 0 w 2048"/>
                <a:gd name="T3" fmla="*/ 286 h 286"/>
                <a:gd name="T4" fmla="*/ 446 w 2048"/>
                <a:gd name="T5" fmla="*/ 0 h 286"/>
                <a:gd name="T6" fmla="*/ 2048 w 2048"/>
                <a:gd name="T7" fmla="*/ 0 h 286"/>
                <a:gd name="T8" fmla="*/ 1742 w 2048"/>
                <a:gd name="T9" fmla="*/ 286 h 286"/>
              </a:gdLst>
              <a:ahLst/>
              <a:cxnLst>
                <a:cxn ang="0">
                  <a:pos x="T0" y="T1"/>
                </a:cxn>
                <a:cxn ang="0">
                  <a:pos x="T2" y="T3"/>
                </a:cxn>
                <a:cxn ang="0">
                  <a:pos x="T4" y="T5"/>
                </a:cxn>
                <a:cxn ang="0">
                  <a:pos x="T6" y="T7"/>
                </a:cxn>
                <a:cxn ang="0">
                  <a:pos x="T8" y="T9"/>
                </a:cxn>
              </a:cxnLst>
              <a:rect l="0" t="0" r="r" b="b"/>
              <a:pathLst>
                <a:path w="2048" h="286">
                  <a:moveTo>
                    <a:pt x="1742" y="286"/>
                  </a:moveTo>
                  <a:lnTo>
                    <a:pt x="0" y="286"/>
                  </a:lnTo>
                  <a:lnTo>
                    <a:pt x="446" y="0"/>
                  </a:lnTo>
                  <a:lnTo>
                    <a:pt x="2048" y="0"/>
                  </a:lnTo>
                  <a:lnTo>
                    <a:pt x="1742" y="286"/>
                  </a:lnTo>
                  <a:close/>
                </a:path>
              </a:pathLst>
            </a:custGeom>
            <a:solidFill>
              <a:schemeClr val="folHlink"/>
            </a:solidFill>
            <a:ln>
              <a:noFill/>
            </a:ln>
            <a:extLst>
              <a:ext uri="{91240B29-F687-4F45-9708-019B960494DF}">
                <a14:hiddenLine xmlns:a14="http://schemas.microsoft.com/office/drawing/2010/main" w="0">
                  <a:solidFill>
                    <a:srgbClr val="808080"/>
                  </a:solidFill>
                  <a:prstDash val="solid"/>
                  <a:round/>
                  <a:headEnd/>
                  <a:tailEnd/>
                </a14:hiddenLine>
              </a:ext>
            </a:extLst>
          </p:spPr>
          <p:txBody>
            <a:bodyPr/>
            <a:lstStyle/>
            <a:p>
              <a:endParaRPr lang="en-US"/>
            </a:p>
          </p:txBody>
        </p:sp>
        <p:grpSp>
          <p:nvGrpSpPr>
            <p:cNvPr id="128063" name="Group 63">
              <a:extLst>
                <a:ext uri="{FF2B5EF4-FFF2-40B4-BE49-F238E27FC236}">
                  <a16:creationId xmlns:a16="http://schemas.microsoft.com/office/drawing/2014/main" id="{AE6E6232-4508-2B47-6DBF-3B4201EC76FF}"/>
                </a:ext>
              </a:extLst>
            </p:cNvPr>
            <p:cNvGrpSpPr>
              <a:grpSpLocks/>
            </p:cNvGrpSpPr>
            <p:nvPr/>
          </p:nvGrpSpPr>
          <p:grpSpPr bwMode="auto">
            <a:xfrm>
              <a:off x="814" y="3137"/>
              <a:ext cx="3082" cy="523"/>
              <a:chOff x="814" y="3137"/>
              <a:chExt cx="3082" cy="523"/>
            </a:xfrm>
          </p:grpSpPr>
          <p:sp>
            <p:nvSpPr>
              <p:cNvPr id="128021" name="Freeform 21">
                <a:extLst>
                  <a:ext uri="{FF2B5EF4-FFF2-40B4-BE49-F238E27FC236}">
                    <a16:creationId xmlns:a16="http://schemas.microsoft.com/office/drawing/2014/main" id="{A94C8142-8999-A900-11B6-C3B4F1026124}"/>
                  </a:ext>
                </a:extLst>
              </p:cNvPr>
              <p:cNvSpPr>
                <a:spLocks/>
              </p:cNvSpPr>
              <p:nvPr/>
            </p:nvSpPr>
            <p:spPr bwMode="gray">
              <a:xfrm>
                <a:off x="3434" y="3137"/>
                <a:ext cx="462" cy="523"/>
              </a:xfrm>
              <a:custGeom>
                <a:avLst/>
                <a:gdLst>
                  <a:gd name="T0" fmla="*/ 306 w 306"/>
                  <a:gd name="T1" fmla="*/ 122 h 444"/>
                  <a:gd name="T2" fmla="*/ 0 w 306"/>
                  <a:gd name="T3" fmla="*/ 444 h 444"/>
                  <a:gd name="T4" fmla="*/ 0 w 306"/>
                  <a:gd name="T5" fmla="*/ 286 h 444"/>
                  <a:gd name="T6" fmla="*/ 306 w 306"/>
                  <a:gd name="T7" fmla="*/ 0 h 444"/>
                  <a:gd name="T8" fmla="*/ 306 w 306"/>
                  <a:gd name="T9" fmla="*/ 122 h 444"/>
                </a:gdLst>
                <a:ahLst/>
                <a:cxnLst>
                  <a:cxn ang="0">
                    <a:pos x="T0" y="T1"/>
                  </a:cxn>
                  <a:cxn ang="0">
                    <a:pos x="T2" y="T3"/>
                  </a:cxn>
                  <a:cxn ang="0">
                    <a:pos x="T4" y="T5"/>
                  </a:cxn>
                  <a:cxn ang="0">
                    <a:pos x="T6" y="T7"/>
                  </a:cxn>
                  <a:cxn ang="0">
                    <a:pos x="T8" y="T9"/>
                  </a:cxn>
                </a:cxnLst>
                <a:rect l="0" t="0" r="r" b="b"/>
                <a:pathLst>
                  <a:path w="306" h="444">
                    <a:moveTo>
                      <a:pt x="306" y="122"/>
                    </a:moveTo>
                    <a:lnTo>
                      <a:pt x="0" y="444"/>
                    </a:lnTo>
                    <a:lnTo>
                      <a:pt x="0" y="286"/>
                    </a:lnTo>
                    <a:lnTo>
                      <a:pt x="306" y="0"/>
                    </a:lnTo>
                    <a:lnTo>
                      <a:pt x="306" y="122"/>
                    </a:lnTo>
                    <a:close/>
                  </a:path>
                </a:pathLst>
              </a:custGeom>
              <a:gradFill rotWithShape="1">
                <a:gsLst>
                  <a:gs pos="0">
                    <a:schemeClr val="folHlink">
                      <a:gamma/>
                      <a:shade val="46275"/>
                      <a:invGamma/>
                    </a:schemeClr>
                  </a:gs>
                  <a:gs pos="50000">
                    <a:schemeClr val="folHlink"/>
                  </a:gs>
                  <a:gs pos="100000">
                    <a:schemeClr val="folHlink">
                      <a:gamma/>
                      <a:shade val="46275"/>
                      <a:invGamma/>
                    </a:schemeClr>
                  </a:gs>
                </a:gsLst>
                <a:lin ang="2700000" scaled="1"/>
              </a:gradFill>
              <a:ln>
                <a:noFill/>
              </a:ln>
              <a:extLst>
                <a:ext uri="{91240B29-F687-4F45-9708-019B960494DF}">
                  <a14:hiddenLine xmlns:a14="http://schemas.microsoft.com/office/drawing/2010/main" w="0">
                    <a:solidFill>
                      <a:srgbClr val="D1D1D1"/>
                    </a:solidFill>
                    <a:prstDash val="solid"/>
                    <a:round/>
                    <a:headEnd/>
                    <a:tailEnd/>
                  </a14:hiddenLine>
                </a:ext>
              </a:extLst>
            </p:spPr>
            <p:txBody>
              <a:bodyPr/>
              <a:lstStyle/>
              <a:p>
                <a:endParaRPr lang="en-US"/>
              </a:p>
            </p:txBody>
          </p:sp>
          <p:sp>
            <p:nvSpPr>
              <p:cNvPr id="128028" name="Rectangle 28">
                <a:extLst>
                  <a:ext uri="{FF2B5EF4-FFF2-40B4-BE49-F238E27FC236}">
                    <a16:creationId xmlns:a16="http://schemas.microsoft.com/office/drawing/2014/main" id="{07DF5958-5226-E9A5-B632-A155FCAB3D65}"/>
                  </a:ext>
                </a:extLst>
              </p:cNvPr>
              <p:cNvSpPr>
                <a:spLocks noChangeArrowheads="1"/>
              </p:cNvSpPr>
              <p:nvPr/>
            </p:nvSpPr>
            <p:spPr bwMode="gray">
              <a:xfrm>
                <a:off x="814" y="3473"/>
                <a:ext cx="2631" cy="185"/>
              </a:xfrm>
              <a:prstGeom prst="rect">
                <a:avLst/>
              </a:prstGeom>
              <a:gradFill rotWithShape="1">
                <a:gsLst>
                  <a:gs pos="0">
                    <a:schemeClr val="folHlink">
                      <a:gamma/>
                      <a:shade val="72549"/>
                      <a:invGamma/>
                    </a:schemeClr>
                  </a:gs>
                  <a:gs pos="50000">
                    <a:schemeClr val="folHlink"/>
                  </a:gs>
                  <a:gs pos="100000">
                    <a:schemeClr val="folHlink">
                      <a:gamma/>
                      <a:shade val="72549"/>
                      <a:invGamma/>
                    </a:scheme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800"/>
                  <a:t>399, p2 (393); tăng</a:t>
                </a:r>
              </a:p>
            </p:txBody>
          </p:sp>
          <p:sp>
            <p:nvSpPr>
              <p:cNvPr id="128056" name="Text Box 56">
                <a:extLst>
                  <a:ext uri="{FF2B5EF4-FFF2-40B4-BE49-F238E27FC236}">
                    <a16:creationId xmlns:a16="http://schemas.microsoft.com/office/drawing/2014/main" id="{C656B0C4-445E-15BE-7F4A-1DD3CA70CF2E}"/>
                  </a:ext>
                </a:extLst>
              </p:cNvPr>
              <p:cNvSpPr txBox="1">
                <a:spLocks noChangeArrowheads="1"/>
              </p:cNvSpPr>
              <p:nvPr/>
            </p:nvSpPr>
            <p:spPr bwMode="auto">
              <a:xfrm>
                <a:off x="1296" y="3168"/>
                <a:ext cx="182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b="1">
                    <a:solidFill>
                      <a:srgbClr val="FF0000"/>
                    </a:solidFill>
                  </a:rPr>
                  <a:t>2/8/2006</a:t>
                </a:r>
              </a:p>
            </p:txBody>
          </p:sp>
        </p:grpSp>
      </p:grpSp>
      <p:grpSp>
        <p:nvGrpSpPr>
          <p:cNvPr id="128064" name="Group 64">
            <a:extLst>
              <a:ext uri="{FF2B5EF4-FFF2-40B4-BE49-F238E27FC236}">
                <a16:creationId xmlns:a16="http://schemas.microsoft.com/office/drawing/2014/main" id="{C7DA072E-7F7C-5929-4A84-EA2BE114E73C}"/>
              </a:ext>
            </a:extLst>
          </p:cNvPr>
          <p:cNvGrpSpPr>
            <a:grpSpLocks/>
          </p:cNvGrpSpPr>
          <p:nvPr/>
        </p:nvGrpSpPr>
        <p:grpSpPr bwMode="auto">
          <a:xfrm>
            <a:off x="2341563" y="4164013"/>
            <a:ext cx="4598987" cy="825500"/>
            <a:chOff x="1475" y="2623"/>
            <a:chExt cx="2897" cy="520"/>
          </a:xfrm>
        </p:grpSpPr>
        <p:sp>
          <p:nvSpPr>
            <p:cNvPr id="128019" name="Freeform 19">
              <a:extLst>
                <a:ext uri="{FF2B5EF4-FFF2-40B4-BE49-F238E27FC236}">
                  <a16:creationId xmlns:a16="http://schemas.microsoft.com/office/drawing/2014/main" id="{6D34E976-3100-E925-5077-33AD98CE7A9E}"/>
                </a:ext>
              </a:extLst>
            </p:cNvPr>
            <p:cNvSpPr>
              <a:spLocks/>
            </p:cNvSpPr>
            <p:nvPr/>
          </p:nvSpPr>
          <p:spPr bwMode="gray">
            <a:xfrm>
              <a:off x="3902" y="2623"/>
              <a:ext cx="465" cy="520"/>
            </a:xfrm>
            <a:custGeom>
              <a:avLst/>
              <a:gdLst>
                <a:gd name="T0" fmla="*/ 308 w 308"/>
                <a:gd name="T1" fmla="*/ 120 h 442"/>
                <a:gd name="T2" fmla="*/ 0 w 308"/>
                <a:gd name="T3" fmla="*/ 442 h 442"/>
                <a:gd name="T4" fmla="*/ 0 w 308"/>
                <a:gd name="T5" fmla="*/ 286 h 442"/>
                <a:gd name="T6" fmla="*/ 308 w 308"/>
                <a:gd name="T7" fmla="*/ 0 h 442"/>
                <a:gd name="T8" fmla="*/ 308 w 308"/>
                <a:gd name="T9" fmla="*/ 120 h 442"/>
              </a:gdLst>
              <a:ahLst/>
              <a:cxnLst>
                <a:cxn ang="0">
                  <a:pos x="T0" y="T1"/>
                </a:cxn>
                <a:cxn ang="0">
                  <a:pos x="T2" y="T3"/>
                </a:cxn>
                <a:cxn ang="0">
                  <a:pos x="T4" y="T5"/>
                </a:cxn>
                <a:cxn ang="0">
                  <a:pos x="T6" y="T7"/>
                </a:cxn>
                <a:cxn ang="0">
                  <a:pos x="T8" y="T9"/>
                </a:cxn>
              </a:cxnLst>
              <a:rect l="0" t="0" r="r" b="b"/>
              <a:pathLst>
                <a:path w="308" h="442">
                  <a:moveTo>
                    <a:pt x="308" y="120"/>
                  </a:moveTo>
                  <a:lnTo>
                    <a:pt x="0" y="442"/>
                  </a:lnTo>
                  <a:lnTo>
                    <a:pt x="0" y="286"/>
                  </a:lnTo>
                  <a:lnTo>
                    <a:pt x="308" y="0"/>
                  </a:lnTo>
                  <a:lnTo>
                    <a:pt x="308" y="120"/>
                  </a:lnTo>
                  <a:close/>
                </a:path>
              </a:pathLst>
            </a:custGeom>
            <a:gradFill rotWithShape="1">
              <a:gsLst>
                <a:gs pos="0">
                  <a:schemeClr val="hlink">
                    <a:gamma/>
                    <a:shade val="46275"/>
                    <a:invGamma/>
                  </a:schemeClr>
                </a:gs>
                <a:gs pos="50000">
                  <a:schemeClr val="hlink"/>
                </a:gs>
                <a:gs pos="100000">
                  <a:schemeClr val="hlink">
                    <a:gamma/>
                    <a:shade val="46275"/>
                    <a:invGamma/>
                  </a:schemeClr>
                </a:gs>
              </a:gsLst>
              <a:lin ang="2700000" scaled="1"/>
            </a:gradFill>
            <a:ln>
              <a:noFill/>
            </a:ln>
            <a:extLst>
              <a:ext uri="{91240B29-F687-4F45-9708-019B960494DF}">
                <a14:hiddenLine xmlns:a14="http://schemas.microsoft.com/office/drawing/2010/main" w="0">
                  <a:solidFill>
                    <a:srgbClr val="D1D1D1"/>
                  </a:solidFill>
                  <a:prstDash val="solid"/>
                  <a:round/>
                  <a:headEnd/>
                  <a:tailEnd/>
                </a14:hiddenLine>
              </a:ext>
            </a:extLst>
          </p:spPr>
          <p:txBody>
            <a:bodyPr/>
            <a:lstStyle/>
            <a:p>
              <a:endParaRPr lang="en-US"/>
            </a:p>
          </p:txBody>
        </p:sp>
        <p:sp>
          <p:nvSpPr>
            <p:cNvPr id="128020" name="Freeform 20">
              <a:extLst>
                <a:ext uri="{FF2B5EF4-FFF2-40B4-BE49-F238E27FC236}">
                  <a16:creationId xmlns:a16="http://schemas.microsoft.com/office/drawing/2014/main" id="{D899BFCB-81D9-1B5C-485E-71A64D571660}"/>
                </a:ext>
              </a:extLst>
            </p:cNvPr>
            <p:cNvSpPr>
              <a:spLocks/>
            </p:cNvSpPr>
            <p:nvPr/>
          </p:nvSpPr>
          <p:spPr bwMode="gray">
            <a:xfrm>
              <a:off x="1475" y="2623"/>
              <a:ext cx="2897" cy="334"/>
            </a:xfrm>
            <a:custGeom>
              <a:avLst/>
              <a:gdLst>
                <a:gd name="T0" fmla="*/ 1612 w 1920"/>
                <a:gd name="T1" fmla="*/ 284 h 284"/>
                <a:gd name="T2" fmla="*/ 0 w 1920"/>
                <a:gd name="T3" fmla="*/ 284 h 284"/>
                <a:gd name="T4" fmla="*/ 446 w 1920"/>
                <a:gd name="T5" fmla="*/ 0 h 284"/>
                <a:gd name="T6" fmla="*/ 1920 w 1920"/>
                <a:gd name="T7" fmla="*/ 0 h 284"/>
                <a:gd name="T8" fmla="*/ 1612 w 1920"/>
                <a:gd name="T9" fmla="*/ 284 h 284"/>
              </a:gdLst>
              <a:ahLst/>
              <a:cxnLst>
                <a:cxn ang="0">
                  <a:pos x="T0" y="T1"/>
                </a:cxn>
                <a:cxn ang="0">
                  <a:pos x="T2" y="T3"/>
                </a:cxn>
                <a:cxn ang="0">
                  <a:pos x="T4" y="T5"/>
                </a:cxn>
                <a:cxn ang="0">
                  <a:pos x="T6" y="T7"/>
                </a:cxn>
                <a:cxn ang="0">
                  <a:pos x="T8" y="T9"/>
                </a:cxn>
              </a:cxnLst>
              <a:rect l="0" t="0" r="r" b="b"/>
              <a:pathLst>
                <a:path w="1920" h="284">
                  <a:moveTo>
                    <a:pt x="1612" y="284"/>
                  </a:moveTo>
                  <a:lnTo>
                    <a:pt x="0" y="284"/>
                  </a:lnTo>
                  <a:lnTo>
                    <a:pt x="446" y="0"/>
                  </a:lnTo>
                  <a:lnTo>
                    <a:pt x="1920" y="0"/>
                  </a:lnTo>
                  <a:lnTo>
                    <a:pt x="1612" y="284"/>
                  </a:lnTo>
                  <a:close/>
                </a:path>
              </a:pathLst>
            </a:custGeom>
            <a:solidFill>
              <a:schemeClr val="hlink"/>
            </a:solidFill>
            <a:ln>
              <a:noFill/>
            </a:ln>
            <a:extLst>
              <a:ext uri="{91240B29-F687-4F45-9708-019B960494DF}">
                <a14:hiddenLine xmlns:a14="http://schemas.microsoft.com/office/drawing/2010/main" w="0">
                  <a:solidFill>
                    <a:srgbClr val="808080"/>
                  </a:solidFill>
                  <a:prstDash val="solid"/>
                  <a:round/>
                  <a:headEnd/>
                  <a:tailEnd/>
                </a14:hiddenLine>
              </a:ext>
            </a:extLst>
          </p:spPr>
          <p:txBody>
            <a:bodyPr/>
            <a:lstStyle/>
            <a:p>
              <a:endParaRPr lang="en-US"/>
            </a:p>
          </p:txBody>
        </p:sp>
        <p:sp>
          <p:nvSpPr>
            <p:cNvPr id="128026" name="Rectangle 26">
              <a:extLst>
                <a:ext uri="{FF2B5EF4-FFF2-40B4-BE49-F238E27FC236}">
                  <a16:creationId xmlns:a16="http://schemas.microsoft.com/office/drawing/2014/main" id="{BD3C7B5F-5500-A551-4F80-67B4E117A250}"/>
                </a:ext>
              </a:extLst>
            </p:cNvPr>
            <p:cNvSpPr>
              <a:spLocks noChangeArrowheads="1"/>
            </p:cNvSpPr>
            <p:nvPr/>
          </p:nvSpPr>
          <p:spPr bwMode="gray">
            <a:xfrm>
              <a:off x="1477" y="2957"/>
              <a:ext cx="2430" cy="184"/>
            </a:xfrm>
            <a:prstGeom prst="rect">
              <a:avLst/>
            </a:prstGeom>
            <a:gradFill rotWithShape="1">
              <a:gsLst>
                <a:gs pos="0">
                  <a:schemeClr val="hlink">
                    <a:gamma/>
                    <a:shade val="72549"/>
                    <a:invGamma/>
                  </a:schemeClr>
                </a:gs>
                <a:gs pos="50000">
                  <a:schemeClr val="hlink"/>
                </a:gs>
                <a:gs pos="100000">
                  <a:schemeClr val="hlink">
                    <a:gamma/>
                    <a:shade val="72549"/>
                    <a:invGamma/>
                  </a:scheme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800"/>
                <a:t>440; 50%; giảm</a:t>
              </a:r>
            </a:p>
          </p:txBody>
        </p:sp>
        <p:sp>
          <p:nvSpPr>
            <p:cNvPr id="128057" name="Text Box 57">
              <a:extLst>
                <a:ext uri="{FF2B5EF4-FFF2-40B4-BE49-F238E27FC236}">
                  <a16:creationId xmlns:a16="http://schemas.microsoft.com/office/drawing/2014/main" id="{902E6ABF-2A3C-50C6-9382-970848938D4A}"/>
                </a:ext>
              </a:extLst>
            </p:cNvPr>
            <p:cNvSpPr txBox="1">
              <a:spLocks noChangeArrowheads="1"/>
            </p:cNvSpPr>
            <p:nvPr/>
          </p:nvSpPr>
          <p:spPr bwMode="auto">
            <a:xfrm>
              <a:off x="2016" y="2697"/>
              <a:ext cx="182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b="1">
                  <a:solidFill>
                    <a:srgbClr val="FF0000"/>
                  </a:solidFill>
                </a:rPr>
                <a:t>28/7/2006</a:t>
              </a:r>
            </a:p>
          </p:txBody>
        </p:sp>
      </p:grpSp>
      <p:grpSp>
        <p:nvGrpSpPr>
          <p:cNvPr id="128065" name="Group 65">
            <a:extLst>
              <a:ext uri="{FF2B5EF4-FFF2-40B4-BE49-F238E27FC236}">
                <a16:creationId xmlns:a16="http://schemas.microsoft.com/office/drawing/2014/main" id="{7FC81567-0302-E814-A02A-3BF989C44151}"/>
              </a:ext>
            </a:extLst>
          </p:cNvPr>
          <p:cNvGrpSpPr>
            <a:grpSpLocks/>
          </p:cNvGrpSpPr>
          <p:nvPr/>
        </p:nvGrpSpPr>
        <p:grpSpPr bwMode="auto">
          <a:xfrm>
            <a:off x="3405188" y="3348038"/>
            <a:ext cx="4275137" cy="830262"/>
            <a:chOff x="2145" y="2109"/>
            <a:chExt cx="2693" cy="523"/>
          </a:xfrm>
        </p:grpSpPr>
        <p:sp>
          <p:nvSpPr>
            <p:cNvPr id="128017" name="Freeform 17">
              <a:extLst>
                <a:ext uri="{FF2B5EF4-FFF2-40B4-BE49-F238E27FC236}">
                  <a16:creationId xmlns:a16="http://schemas.microsoft.com/office/drawing/2014/main" id="{CA617F23-981F-76B8-B74B-44B49F92C7C8}"/>
                </a:ext>
              </a:extLst>
            </p:cNvPr>
            <p:cNvSpPr>
              <a:spLocks/>
            </p:cNvSpPr>
            <p:nvPr/>
          </p:nvSpPr>
          <p:spPr bwMode="gray">
            <a:xfrm>
              <a:off x="4369" y="2109"/>
              <a:ext cx="465" cy="523"/>
            </a:xfrm>
            <a:custGeom>
              <a:avLst/>
              <a:gdLst>
                <a:gd name="T0" fmla="*/ 308 w 308"/>
                <a:gd name="T1" fmla="*/ 120 h 444"/>
                <a:gd name="T2" fmla="*/ 0 w 308"/>
                <a:gd name="T3" fmla="*/ 444 h 444"/>
                <a:gd name="T4" fmla="*/ 0 w 308"/>
                <a:gd name="T5" fmla="*/ 286 h 444"/>
                <a:gd name="T6" fmla="*/ 308 w 308"/>
                <a:gd name="T7" fmla="*/ 0 h 444"/>
                <a:gd name="T8" fmla="*/ 308 w 308"/>
                <a:gd name="T9" fmla="*/ 120 h 444"/>
              </a:gdLst>
              <a:ahLst/>
              <a:cxnLst>
                <a:cxn ang="0">
                  <a:pos x="T0" y="T1"/>
                </a:cxn>
                <a:cxn ang="0">
                  <a:pos x="T2" y="T3"/>
                </a:cxn>
                <a:cxn ang="0">
                  <a:pos x="T4" y="T5"/>
                </a:cxn>
                <a:cxn ang="0">
                  <a:pos x="T6" y="T7"/>
                </a:cxn>
                <a:cxn ang="0">
                  <a:pos x="T8" y="T9"/>
                </a:cxn>
              </a:cxnLst>
              <a:rect l="0" t="0" r="r" b="b"/>
              <a:pathLst>
                <a:path w="308" h="444">
                  <a:moveTo>
                    <a:pt x="308" y="120"/>
                  </a:moveTo>
                  <a:lnTo>
                    <a:pt x="0" y="444"/>
                  </a:lnTo>
                  <a:lnTo>
                    <a:pt x="0" y="286"/>
                  </a:lnTo>
                  <a:lnTo>
                    <a:pt x="308" y="0"/>
                  </a:lnTo>
                  <a:lnTo>
                    <a:pt x="308" y="120"/>
                  </a:lnTo>
                  <a:close/>
                </a:path>
              </a:pathLst>
            </a:custGeom>
            <a:gradFill rotWithShape="1">
              <a:gsLst>
                <a:gs pos="0">
                  <a:schemeClr val="accent2">
                    <a:gamma/>
                    <a:shade val="46275"/>
                    <a:invGamma/>
                  </a:schemeClr>
                </a:gs>
                <a:gs pos="50000">
                  <a:schemeClr val="accent2"/>
                </a:gs>
                <a:gs pos="100000">
                  <a:schemeClr val="accent2">
                    <a:gamma/>
                    <a:shade val="46275"/>
                    <a:invGamma/>
                  </a:schemeClr>
                </a:gs>
              </a:gsLst>
              <a:lin ang="2700000" scaled="1"/>
            </a:gradFill>
            <a:ln>
              <a:noFill/>
            </a:ln>
            <a:extLst>
              <a:ext uri="{91240B29-F687-4F45-9708-019B960494DF}">
                <a14:hiddenLine xmlns:a14="http://schemas.microsoft.com/office/drawing/2010/main" w="0">
                  <a:solidFill>
                    <a:srgbClr val="D1D1D1"/>
                  </a:solidFill>
                  <a:prstDash val="solid"/>
                  <a:round/>
                  <a:headEnd/>
                  <a:tailEnd/>
                </a14:hiddenLine>
              </a:ext>
            </a:extLst>
          </p:spPr>
          <p:txBody>
            <a:bodyPr/>
            <a:lstStyle/>
            <a:p>
              <a:endParaRPr lang="en-US"/>
            </a:p>
          </p:txBody>
        </p:sp>
        <p:sp>
          <p:nvSpPr>
            <p:cNvPr id="128018" name="Freeform 18">
              <a:extLst>
                <a:ext uri="{FF2B5EF4-FFF2-40B4-BE49-F238E27FC236}">
                  <a16:creationId xmlns:a16="http://schemas.microsoft.com/office/drawing/2014/main" id="{9B9153BD-A80C-6DDD-6086-CA35B3ADEFB4}"/>
                </a:ext>
              </a:extLst>
            </p:cNvPr>
            <p:cNvSpPr>
              <a:spLocks/>
            </p:cNvSpPr>
            <p:nvPr/>
          </p:nvSpPr>
          <p:spPr bwMode="gray">
            <a:xfrm>
              <a:off x="2145" y="2109"/>
              <a:ext cx="2693" cy="334"/>
            </a:xfrm>
            <a:custGeom>
              <a:avLst/>
              <a:gdLst>
                <a:gd name="T0" fmla="*/ 1478 w 1786"/>
                <a:gd name="T1" fmla="*/ 284 h 284"/>
                <a:gd name="T2" fmla="*/ 0 w 1786"/>
                <a:gd name="T3" fmla="*/ 284 h 284"/>
                <a:gd name="T4" fmla="*/ 446 w 1786"/>
                <a:gd name="T5" fmla="*/ 0 h 284"/>
                <a:gd name="T6" fmla="*/ 1786 w 1786"/>
                <a:gd name="T7" fmla="*/ 0 h 284"/>
                <a:gd name="T8" fmla="*/ 1478 w 1786"/>
                <a:gd name="T9" fmla="*/ 284 h 284"/>
              </a:gdLst>
              <a:ahLst/>
              <a:cxnLst>
                <a:cxn ang="0">
                  <a:pos x="T0" y="T1"/>
                </a:cxn>
                <a:cxn ang="0">
                  <a:pos x="T2" y="T3"/>
                </a:cxn>
                <a:cxn ang="0">
                  <a:pos x="T4" y="T5"/>
                </a:cxn>
                <a:cxn ang="0">
                  <a:pos x="T6" y="T7"/>
                </a:cxn>
                <a:cxn ang="0">
                  <a:pos x="T8" y="T9"/>
                </a:cxn>
              </a:cxnLst>
              <a:rect l="0" t="0" r="r" b="b"/>
              <a:pathLst>
                <a:path w="1786" h="284">
                  <a:moveTo>
                    <a:pt x="1478" y="284"/>
                  </a:moveTo>
                  <a:lnTo>
                    <a:pt x="0" y="284"/>
                  </a:lnTo>
                  <a:lnTo>
                    <a:pt x="446" y="0"/>
                  </a:lnTo>
                  <a:lnTo>
                    <a:pt x="1786" y="0"/>
                  </a:lnTo>
                  <a:lnTo>
                    <a:pt x="1478" y="284"/>
                  </a:lnTo>
                  <a:close/>
                </a:path>
              </a:pathLst>
            </a:custGeom>
            <a:solidFill>
              <a:schemeClr val="accent2"/>
            </a:solidFill>
            <a:ln>
              <a:noFill/>
            </a:ln>
            <a:extLst>
              <a:ext uri="{91240B29-F687-4F45-9708-019B960494DF}">
                <a14:hiddenLine xmlns:a14="http://schemas.microsoft.com/office/drawing/2010/main" w="0">
                  <a:solidFill>
                    <a:srgbClr val="808080"/>
                  </a:solidFill>
                  <a:prstDash val="solid"/>
                  <a:round/>
                  <a:headEnd/>
                  <a:tailEnd/>
                </a14:hiddenLine>
              </a:ext>
            </a:extLst>
          </p:spPr>
          <p:txBody>
            <a:bodyPr/>
            <a:lstStyle/>
            <a:p>
              <a:endParaRPr lang="en-US"/>
            </a:p>
          </p:txBody>
        </p:sp>
        <p:sp>
          <p:nvSpPr>
            <p:cNvPr id="128025" name="Rectangle 25">
              <a:extLst>
                <a:ext uri="{FF2B5EF4-FFF2-40B4-BE49-F238E27FC236}">
                  <a16:creationId xmlns:a16="http://schemas.microsoft.com/office/drawing/2014/main" id="{9EAE3A4B-525A-B768-27B8-F9438415C21E}"/>
                </a:ext>
              </a:extLst>
            </p:cNvPr>
            <p:cNvSpPr>
              <a:spLocks noChangeArrowheads="1"/>
            </p:cNvSpPr>
            <p:nvPr/>
          </p:nvSpPr>
          <p:spPr bwMode="gray">
            <a:xfrm>
              <a:off x="2150" y="2443"/>
              <a:ext cx="2230" cy="189"/>
            </a:xfrm>
            <a:prstGeom prst="rect">
              <a:avLst/>
            </a:prstGeom>
            <a:gradFill rotWithShape="1">
              <a:gsLst>
                <a:gs pos="0">
                  <a:schemeClr val="accent2">
                    <a:gamma/>
                    <a:shade val="72549"/>
                    <a:invGamma/>
                  </a:schemeClr>
                </a:gs>
                <a:gs pos="50000">
                  <a:schemeClr val="accent2"/>
                </a:gs>
                <a:gs pos="100000">
                  <a:schemeClr val="accent2">
                    <a:gamma/>
                    <a:shade val="72549"/>
                    <a:invGamma/>
                  </a:scheme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800"/>
                <a:t>461; 44.1%; giảm</a:t>
              </a:r>
            </a:p>
          </p:txBody>
        </p:sp>
        <p:sp>
          <p:nvSpPr>
            <p:cNvPr id="128058" name="Text Box 58">
              <a:extLst>
                <a:ext uri="{FF2B5EF4-FFF2-40B4-BE49-F238E27FC236}">
                  <a16:creationId xmlns:a16="http://schemas.microsoft.com/office/drawing/2014/main" id="{506A669A-D84D-83CA-D72D-F22256A8AF1F}"/>
                </a:ext>
              </a:extLst>
            </p:cNvPr>
            <p:cNvSpPr txBox="1">
              <a:spLocks noChangeArrowheads="1"/>
            </p:cNvSpPr>
            <p:nvPr/>
          </p:nvSpPr>
          <p:spPr bwMode="auto">
            <a:xfrm>
              <a:off x="2496" y="2169"/>
              <a:ext cx="182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b="1">
                  <a:solidFill>
                    <a:srgbClr val="FF0000"/>
                  </a:solidFill>
                </a:rPr>
                <a:t>4/7/2006</a:t>
              </a:r>
            </a:p>
          </p:txBody>
        </p:sp>
      </p:grpSp>
      <p:grpSp>
        <p:nvGrpSpPr>
          <p:cNvPr id="128066" name="Group 66">
            <a:extLst>
              <a:ext uri="{FF2B5EF4-FFF2-40B4-BE49-F238E27FC236}">
                <a16:creationId xmlns:a16="http://schemas.microsoft.com/office/drawing/2014/main" id="{9EBEF8E7-3B0B-8104-924F-5685B783DE7A}"/>
              </a:ext>
            </a:extLst>
          </p:cNvPr>
          <p:cNvGrpSpPr>
            <a:grpSpLocks/>
          </p:cNvGrpSpPr>
          <p:nvPr/>
        </p:nvGrpSpPr>
        <p:grpSpPr bwMode="auto">
          <a:xfrm>
            <a:off x="4443413" y="2776538"/>
            <a:ext cx="3657600" cy="636587"/>
            <a:chOff x="2799" y="1749"/>
            <a:chExt cx="2304" cy="401"/>
          </a:xfrm>
        </p:grpSpPr>
        <p:sp>
          <p:nvSpPr>
            <p:cNvPr id="128045" name="Freeform 45">
              <a:extLst>
                <a:ext uri="{FF2B5EF4-FFF2-40B4-BE49-F238E27FC236}">
                  <a16:creationId xmlns:a16="http://schemas.microsoft.com/office/drawing/2014/main" id="{E2DCA8C8-6EB4-3319-61A1-7826F7E19F97}"/>
                </a:ext>
              </a:extLst>
            </p:cNvPr>
            <p:cNvSpPr>
              <a:spLocks/>
            </p:cNvSpPr>
            <p:nvPr/>
          </p:nvSpPr>
          <p:spPr bwMode="gray">
            <a:xfrm>
              <a:off x="4777" y="1749"/>
              <a:ext cx="326" cy="401"/>
            </a:xfrm>
            <a:custGeom>
              <a:avLst/>
              <a:gdLst>
                <a:gd name="T0" fmla="*/ 308 w 308"/>
                <a:gd name="T1" fmla="*/ 122 h 444"/>
                <a:gd name="T2" fmla="*/ 0 w 308"/>
                <a:gd name="T3" fmla="*/ 444 h 444"/>
                <a:gd name="T4" fmla="*/ 0 w 308"/>
                <a:gd name="T5" fmla="*/ 286 h 444"/>
                <a:gd name="T6" fmla="*/ 308 w 308"/>
                <a:gd name="T7" fmla="*/ 0 h 444"/>
                <a:gd name="T8" fmla="*/ 308 w 308"/>
                <a:gd name="T9" fmla="*/ 122 h 444"/>
              </a:gdLst>
              <a:ahLst/>
              <a:cxnLst>
                <a:cxn ang="0">
                  <a:pos x="T0" y="T1"/>
                </a:cxn>
                <a:cxn ang="0">
                  <a:pos x="T2" y="T3"/>
                </a:cxn>
                <a:cxn ang="0">
                  <a:pos x="T4" y="T5"/>
                </a:cxn>
                <a:cxn ang="0">
                  <a:pos x="T6" y="T7"/>
                </a:cxn>
                <a:cxn ang="0">
                  <a:pos x="T8" y="T9"/>
                </a:cxn>
              </a:cxnLst>
              <a:rect l="0" t="0" r="r" b="b"/>
              <a:pathLst>
                <a:path w="308" h="444">
                  <a:moveTo>
                    <a:pt x="308" y="122"/>
                  </a:moveTo>
                  <a:lnTo>
                    <a:pt x="0" y="444"/>
                  </a:lnTo>
                  <a:lnTo>
                    <a:pt x="0" y="286"/>
                  </a:lnTo>
                  <a:lnTo>
                    <a:pt x="308" y="0"/>
                  </a:lnTo>
                  <a:lnTo>
                    <a:pt x="308" y="122"/>
                  </a:lnTo>
                  <a:close/>
                </a:path>
              </a:pathLst>
            </a:custGeom>
            <a:gradFill rotWithShape="1">
              <a:gsLst>
                <a:gs pos="0">
                  <a:schemeClr val="bg2">
                    <a:gamma/>
                    <a:shade val="46275"/>
                    <a:invGamma/>
                  </a:schemeClr>
                </a:gs>
                <a:gs pos="50000">
                  <a:schemeClr val="bg2"/>
                </a:gs>
                <a:gs pos="100000">
                  <a:schemeClr val="bg2">
                    <a:gamma/>
                    <a:shade val="46275"/>
                    <a:invGamma/>
                  </a:schemeClr>
                </a:gs>
              </a:gsLst>
              <a:lin ang="2700000" scaled="1"/>
            </a:gradFill>
            <a:ln>
              <a:noFill/>
            </a:ln>
            <a:extLst>
              <a:ext uri="{91240B29-F687-4F45-9708-019B960494DF}">
                <a14:hiddenLine xmlns:a14="http://schemas.microsoft.com/office/drawing/2010/main" w="0">
                  <a:solidFill>
                    <a:srgbClr val="D1D1D1"/>
                  </a:solidFill>
                  <a:prstDash val="solid"/>
                  <a:round/>
                  <a:headEnd/>
                  <a:tailEnd/>
                </a14:hiddenLine>
              </a:ext>
            </a:extLst>
          </p:spPr>
          <p:txBody>
            <a:bodyPr/>
            <a:lstStyle/>
            <a:p>
              <a:endParaRPr lang="en-US"/>
            </a:p>
          </p:txBody>
        </p:sp>
        <p:sp>
          <p:nvSpPr>
            <p:cNvPr id="128046" name="Freeform 46">
              <a:extLst>
                <a:ext uri="{FF2B5EF4-FFF2-40B4-BE49-F238E27FC236}">
                  <a16:creationId xmlns:a16="http://schemas.microsoft.com/office/drawing/2014/main" id="{DE518068-CEE0-8979-AB32-78CBC78E7DB7}"/>
                </a:ext>
              </a:extLst>
            </p:cNvPr>
            <p:cNvSpPr>
              <a:spLocks/>
            </p:cNvSpPr>
            <p:nvPr/>
          </p:nvSpPr>
          <p:spPr bwMode="gray">
            <a:xfrm>
              <a:off x="2799" y="1751"/>
              <a:ext cx="2304" cy="255"/>
            </a:xfrm>
            <a:custGeom>
              <a:avLst/>
              <a:gdLst>
                <a:gd name="T0" fmla="*/ 1872 w 2180"/>
                <a:gd name="T1" fmla="*/ 284 h 284"/>
                <a:gd name="T2" fmla="*/ 0 w 2180"/>
                <a:gd name="T3" fmla="*/ 284 h 284"/>
                <a:gd name="T4" fmla="*/ 446 w 2180"/>
                <a:gd name="T5" fmla="*/ 0 h 284"/>
                <a:gd name="T6" fmla="*/ 2180 w 2180"/>
                <a:gd name="T7" fmla="*/ 0 h 284"/>
                <a:gd name="T8" fmla="*/ 1872 w 2180"/>
                <a:gd name="T9" fmla="*/ 284 h 284"/>
              </a:gdLst>
              <a:ahLst/>
              <a:cxnLst>
                <a:cxn ang="0">
                  <a:pos x="T0" y="T1"/>
                </a:cxn>
                <a:cxn ang="0">
                  <a:pos x="T2" y="T3"/>
                </a:cxn>
                <a:cxn ang="0">
                  <a:pos x="T4" y="T5"/>
                </a:cxn>
                <a:cxn ang="0">
                  <a:pos x="T6" y="T7"/>
                </a:cxn>
                <a:cxn ang="0">
                  <a:pos x="T8" y="T9"/>
                </a:cxn>
              </a:cxnLst>
              <a:rect l="0" t="0" r="r" b="b"/>
              <a:pathLst>
                <a:path w="2180" h="284">
                  <a:moveTo>
                    <a:pt x="1872" y="284"/>
                  </a:moveTo>
                  <a:lnTo>
                    <a:pt x="0" y="284"/>
                  </a:lnTo>
                  <a:lnTo>
                    <a:pt x="446" y="0"/>
                  </a:lnTo>
                  <a:lnTo>
                    <a:pt x="2180" y="0"/>
                  </a:lnTo>
                  <a:lnTo>
                    <a:pt x="1872" y="284"/>
                  </a:lnTo>
                  <a:close/>
                </a:path>
              </a:pathLst>
            </a:custGeom>
            <a:solidFill>
              <a:srgbClr val="DAD234"/>
            </a:solidFill>
            <a:ln>
              <a:noFill/>
            </a:ln>
            <a:extLst>
              <a:ext uri="{91240B29-F687-4F45-9708-019B960494DF}">
                <a14:hiddenLine xmlns:a14="http://schemas.microsoft.com/office/drawing/2010/main" w="0">
                  <a:solidFill>
                    <a:srgbClr val="808080"/>
                  </a:solidFill>
                  <a:prstDash val="solid"/>
                  <a:round/>
                  <a:headEnd/>
                  <a:tailEnd/>
                </a14:hiddenLine>
              </a:ext>
            </a:extLst>
          </p:spPr>
          <p:txBody>
            <a:bodyPr/>
            <a:lstStyle/>
            <a:p>
              <a:endParaRPr lang="en-US"/>
            </a:p>
          </p:txBody>
        </p:sp>
        <p:sp>
          <p:nvSpPr>
            <p:cNvPr id="128050" name="Rectangle 50">
              <a:extLst>
                <a:ext uri="{FF2B5EF4-FFF2-40B4-BE49-F238E27FC236}">
                  <a16:creationId xmlns:a16="http://schemas.microsoft.com/office/drawing/2014/main" id="{6598ED59-417F-416C-8167-83EEED059FE2}"/>
                </a:ext>
              </a:extLst>
            </p:cNvPr>
            <p:cNvSpPr>
              <a:spLocks noChangeArrowheads="1"/>
            </p:cNvSpPr>
            <p:nvPr/>
          </p:nvSpPr>
          <p:spPr bwMode="gray">
            <a:xfrm>
              <a:off x="2799" y="2007"/>
              <a:ext cx="1982" cy="141"/>
            </a:xfrm>
            <a:prstGeom prst="rect">
              <a:avLst/>
            </a:prstGeom>
            <a:solidFill>
              <a:srgbClr val="DAD23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800" b="1"/>
                <a:t>488, (p2: 491); 38.28%; tăng</a:t>
              </a:r>
            </a:p>
          </p:txBody>
        </p:sp>
        <p:sp>
          <p:nvSpPr>
            <p:cNvPr id="128059" name="Text Box 59">
              <a:extLst>
                <a:ext uri="{FF2B5EF4-FFF2-40B4-BE49-F238E27FC236}">
                  <a16:creationId xmlns:a16="http://schemas.microsoft.com/office/drawing/2014/main" id="{56F1C0DE-CD71-BF33-0940-5F39C7A70061}"/>
                </a:ext>
              </a:extLst>
            </p:cNvPr>
            <p:cNvSpPr txBox="1">
              <a:spLocks noChangeArrowheads="1"/>
            </p:cNvSpPr>
            <p:nvPr/>
          </p:nvSpPr>
          <p:spPr bwMode="auto">
            <a:xfrm>
              <a:off x="3024" y="1785"/>
              <a:ext cx="182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b="1">
                  <a:solidFill>
                    <a:srgbClr val="FF0000"/>
                  </a:solidFill>
                </a:rPr>
                <a:t>21/6/2006</a:t>
              </a:r>
            </a:p>
          </p:txBody>
        </p:sp>
      </p:grpSp>
      <p:grpSp>
        <p:nvGrpSpPr>
          <p:cNvPr id="128067" name="Group 67">
            <a:extLst>
              <a:ext uri="{FF2B5EF4-FFF2-40B4-BE49-F238E27FC236}">
                <a16:creationId xmlns:a16="http://schemas.microsoft.com/office/drawing/2014/main" id="{BD028DB7-827B-9CF6-FE3A-A091C9A39B3C}"/>
              </a:ext>
            </a:extLst>
          </p:cNvPr>
          <p:cNvGrpSpPr>
            <a:grpSpLocks/>
          </p:cNvGrpSpPr>
          <p:nvPr/>
        </p:nvGrpSpPr>
        <p:grpSpPr bwMode="auto">
          <a:xfrm>
            <a:off x="5186363" y="2149475"/>
            <a:ext cx="3433762" cy="635000"/>
            <a:chOff x="3267" y="1354"/>
            <a:chExt cx="2163" cy="400"/>
          </a:xfrm>
        </p:grpSpPr>
        <p:sp>
          <p:nvSpPr>
            <p:cNvPr id="128044" name="Freeform 44">
              <a:extLst>
                <a:ext uri="{FF2B5EF4-FFF2-40B4-BE49-F238E27FC236}">
                  <a16:creationId xmlns:a16="http://schemas.microsoft.com/office/drawing/2014/main" id="{FE6002CB-FE6B-E319-0D81-0E150E2B9B5B}"/>
                </a:ext>
              </a:extLst>
            </p:cNvPr>
            <p:cNvSpPr>
              <a:spLocks/>
            </p:cNvSpPr>
            <p:nvPr/>
          </p:nvSpPr>
          <p:spPr bwMode="gray">
            <a:xfrm>
              <a:off x="5103" y="1354"/>
              <a:ext cx="324" cy="400"/>
            </a:xfrm>
            <a:custGeom>
              <a:avLst/>
              <a:gdLst>
                <a:gd name="T0" fmla="*/ 306 w 306"/>
                <a:gd name="T1" fmla="*/ 122 h 444"/>
                <a:gd name="T2" fmla="*/ 0 w 306"/>
                <a:gd name="T3" fmla="*/ 444 h 444"/>
                <a:gd name="T4" fmla="*/ 0 w 306"/>
                <a:gd name="T5" fmla="*/ 286 h 444"/>
                <a:gd name="T6" fmla="*/ 306 w 306"/>
                <a:gd name="T7" fmla="*/ 0 h 444"/>
                <a:gd name="T8" fmla="*/ 306 w 306"/>
                <a:gd name="T9" fmla="*/ 122 h 444"/>
              </a:gdLst>
              <a:ahLst/>
              <a:cxnLst>
                <a:cxn ang="0">
                  <a:pos x="T0" y="T1"/>
                </a:cxn>
                <a:cxn ang="0">
                  <a:pos x="T2" y="T3"/>
                </a:cxn>
                <a:cxn ang="0">
                  <a:pos x="T4" y="T5"/>
                </a:cxn>
                <a:cxn ang="0">
                  <a:pos x="T6" y="T7"/>
                </a:cxn>
                <a:cxn ang="0">
                  <a:pos x="T8" y="T9"/>
                </a:cxn>
              </a:cxnLst>
              <a:rect l="0" t="0" r="r" b="b"/>
              <a:pathLst>
                <a:path w="306" h="444">
                  <a:moveTo>
                    <a:pt x="306" y="122"/>
                  </a:moveTo>
                  <a:lnTo>
                    <a:pt x="0" y="444"/>
                  </a:lnTo>
                  <a:lnTo>
                    <a:pt x="0" y="286"/>
                  </a:lnTo>
                  <a:lnTo>
                    <a:pt x="306" y="0"/>
                  </a:lnTo>
                  <a:lnTo>
                    <a:pt x="306" y="122"/>
                  </a:lnTo>
                  <a:close/>
                </a:path>
              </a:pathLst>
            </a:custGeom>
            <a:gradFill rotWithShape="1">
              <a:gsLst>
                <a:gs pos="0">
                  <a:schemeClr val="folHlink">
                    <a:gamma/>
                    <a:shade val="46275"/>
                    <a:invGamma/>
                  </a:schemeClr>
                </a:gs>
                <a:gs pos="50000">
                  <a:schemeClr val="folHlink"/>
                </a:gs>
                <a:gs pos="100000">
                  <a:schemeClr val="folHlink">
                    <a:gamma/>
                    <a:shade val="46275"/>
                    <a:invGamma/>
                  </a:schemeClr>
                </a:gs>
              </a:gsLst>
              <a:lin ang="2700000" scaled="1"/>
            </a:gradFill>
            <a:ln>
              <a:noFill/>
            </a:ln>
            <a:extLst>
              <a:ext uri="{91240B29-F687-4F45-9708-019B960494DF}">
                <a14:hiddenLine xmlns:a14="http://schemas.microsoft.com/office/drawing/2010/main" w="0">
                  <a:solidFill>
                    <a:srgbClr val="D1D1D1"/>
                  </a:solidFill>
                  <a:prstDash val="solid"/>
                  <a:round/>
                  <a:headEnd/>
                  <a:tailEnd/>
                </a14:hiddenLine>
              </a:ext>
            </a:extLst>
          </p:spPr>
          <p:txBody>
            <a:bodyPr/>
            <a:lstStyle/>
            <a:p>
              <a:endParaRPr lang="en-US"/>
            </a:p>
          </p:txBody>
        </p:sp>
        <p:sp>
          <p:nvSpPr>
            <p:cNvPr id="128048" name="Freeform 48">
              <a:extLst>
                <a:ext uri="{FF2B5EF4-FFF2-40B4-BE49-F238E27FC236}">
                  <a16:creationId xmlns:a16="http://schemas.microsoft.com/office/drawing/2014/main" id="{E316ED95-10F3-E6ED-0C54-D584C77C7EAA}"/>
                </a:ext>
              </a:extLst>
            </p:cNvPr>
            <p:cNvSpPr>
              <a:spLocks/>
            </p:cNvSpPr>
            <p:nvPr/>
          </p:nvSpPr>
          <p:spPr bwMode="gray">
            <a:xfrm>
              <a:off x="3267" y="1354"/>
              <a:ext cx="2163" cy="258"/>
            </a:xfrm>
            <a:custGeom>
              <a:avLst/>
              <a:gdLst>
                <a:gd name="T0" fmla="*/ 1742 w 2048"/>
                <a:gd name="T1" fmla="*/ 286 h 286"/>
                <a:gd name="T2" fmla="*/ 0 w 2048"/>
                <a:gd name="T3" fmla="*/ 286 h 286"/>
                <a:gd name="T4" fmla="*/ 446 w 2048"/>
                <a:gd name="T5" fmla="*/ 0 h 286"/>
                <a:gd name="T6" fmla="*/ 2048 w 2048"/>
                <a:gd name="T7" fmla="*/ 0 h 286"/>
                <a:gd name="T8" fmla="*/ 1742 w 2048"/>
                <a:gd name="T9" fmla="*/ 286 h 286"/>
              </a:gdLst>
              <a:ahLst/>
              <a:cxnLst>
                <a:cxn ang="0">
                  <a:pos x="T0" y="T1"/>
                </a:cxn>
                <a:cxn ang="0">
                  <a:pos x="T2" y="T3"/>
                </a:cxn>
                <a:cxn ang="0">
                  <a:pos x="T4" y="T5"/>
                </a:cxn>
                <a:cxn ang="0">
                  <a:pos x="T6" y="T7"/>
                </a:cxn>
                <a:cxn ang="0">
                  <a:pos x="T8" y="T9"/>
                </a:cxn>
              </a:cxnLst>
              <a:rect l="0" t="0" r="r" b="b"/>
              <a:pathLst>
                <a:path w="2048" h="286">
                  <a:moveTo>
                    <a:pt x="1742" y="286"/>
                  </a:moveTo>
                  <a:lnTo>
                    <a:pt x="0" y="286"/>
                  </a:lnTo>
                  <a:lnTo>
                    <a:pt x="446" y="0"/>
                  </a:lnTo>
                  <a:lnTo>
                    <a:pt x="2048" y="0"/>
                  </a:lnTo>
                  <a:lnTo>
                    <a:pt x="1742" y="286"/>
                  </a:lnTo>
                  <a:close/>
                </a:path>
              </a:pathLst>
            </a:custGeom>
            <a:solidFill>
              <a:srgbClr val="FF3399"/>
            </a:solidFill>
            <a:ln>
              <a:noFill/>
            </a:ln>
            <a:extLst>
              <a:ext uri="{91240B29-F687-4F45-9708-019B960494DF}">
                <a14:hiddenLine xmlns:a14="http://schemas.microsoft.com/office/drawing/2010/main" w="0">
                  <a:solidFill>
                    <a:srgbClr val="808080"/>
                  </a:solidFill>
                  <a:prstDash val="solid"/>
                  <a:round/>
                  <a:headEnd/>
                  <a:tailEnd/>
                </a14:hiddenLine>
              </a:ext>
            </a:extLst>
          </p:spPr>
          <p:txBody>
            <a:bodyPr/>
            <a:lstStyle/>
            <a:p>
              <a:endParaRPr lang="en-US"/>
            </a:p>
          </p:txBody>
        </p:sp>
        <p:sp>
          <p:nvSpPr>
            <p:cNvPr id="128049" name="Rectangle 49">
              <a:extLst>
                <a:ext uri="{FF2B5EF4-FFF2-40B4-BE49-F238E27FC236}">
                  <a16:creationId xmlns:a16="http://schemas.microsoft.com/office/drawing/2014/main" id="{022A1752-CA14-05F4-085D-83C3F549EEAD}"/>
                </a:ext>
              </a:extLst>
            </p:cNvPr>
            <p:cNvSpPr>
              <a:spLocks noChangeArrowheads="1"/>
            </p:cNvSpPr>
            <p:nvPr/>
          </p:nvSpPr>
          <p:spPr bwMode="gray">
            <a:xfrm>
              <a:off x="3270" y="1611"/>
              <a:ext cx="1840" cy="141"/>
            </a:xfrm>
            <a:prstGeom prst="rect">
              <a:avLst/>
            </a:prstGeom>
            <a:solidFill>
              <a:srgbClr val="FF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800"/>
                <a:t>539 (p1:541); 23.6%; tăng</a:t>
              </a:r>
            </a:p>
          </p:txBody>
        </p:sp>
        <p:sp>
          <p:nvSpPr>
            <p:cNvPr id="128060" name="Text Box 60">
              <a:extLst>
                <a:ext uri="{FF2B5EF4-FFF2-40B4-BE49-F238E27FC236}">
                  <a16:creationId xmlns:a16="http://schemas.microsoft.com/office/drawing/2014/main" id="{6047F9AB-93A6-1225-0DA4-28C7C6478031}"/>
                </a:ext>
              </a:extLst>
            </p:cNvPr>
            <p:cNvSpPr txBox="1">
              <a:spLocks noChangeArrowheads="1"/>
            </p:cNvSpPr>
            <p:nvPr/>
          </p:nvSpPr>
          <p:spPr bwMode="auto">
            <a:xfrm>
              <a:off x="3360" y="1401"/>
              <a:ext cx="182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b="1">
                  <a:solidFill>
                    <a:srgbClr val="FF9900"/>
                  </a:solidFill>
                </a:rPr>
                <a:t>23/5/2006</a:t>
              </a:r>
            </a:p>
          </p:txBody>
        </p:sp>
      </p:grpSp>
      <p:grpSp>
        <p:nvGrpSpPr>
          <p:cNvPr id="128068" name="Group 68">
            <a:extLst>
              <a:ext uri="{FF2B5EF4-FFF2-40B4-BE49-F238E27FC236}">
                <a16:creationId xmlns:a16="http://schemas.microsoft.com/office/drawing/2014/main" id="{76AF9478-4557-86B3-892D-ABC2D9B7925C}"/>
              </a:ext>
            </a:extLst>
          </p:cNvPr>
          <p:cNvGrpSpPr>
            <a:grpSpLocks/>
          </p:cNvGrpSpPr>
          <p:nvPr/>
        </p:nvGrpSpPr>
        <p:grpSpPr bwMode="auto">
          <a:xfrm>
            <a:off x="5926138" y="1524000"/>
            <a:ext cx="3217862" cy="633413"/>
            <a:chOff x="3733" y="960"/>
            <a:chExt cx="2027" cy="399"/>
          </a:xfrm>
        </p:grpSpPr>
        <p:sp>
          <p:nvSpPr>
            <p:cNvPr id="128042" name="Freeform 42">
              <a:extLst>
                <a:ext uri="{FF2B5EF4-FFF2-40B4-BE49-F238E27FC236}">
                  <a16:creationId xmlns:a16="http://schemas.microsoft.com/office/drawing/2014/main" id="{05F60758-6395-106E-74D3-95E87ED15B5B}"/>
                </a:ext>
              </a:extLst>
            </p:cNvPr>
            <p:cNvSpPr>
              <a:spLocks/>
            </p:cNvSpPr>
            <p:nvPr/>
          </p:nvSpPr>
          <p:spPr bwMode="gray">
            <a:xfrm>
              <a:off x="5432" y="960"/>
              <a:ext cx="324" cy="399"/>
            </a:xfrm>
            <a:custGeom>
              <a:avLst/>
              <a:gdLst>
                <a:gd name="T0" fmla="*/ 308 w 308"/>
                <a:gd name="T1" fmla="*/ 120 h 442"/>
                <a:gd name="T2" fmla="*/ 0 w 308"/>
                <a:gd name="T3" fmla="*/ 442 h 442"/>
                <a:gd name="T4" fmla="*/ 0 w 308"/>
                <a:gd name="T5" fmla="*/ 286 h 442"/>
                <a:gd name="T6" fmla="*/ 308 w 308"/>
                <a:gd name="T7" fmla="*/ 0 h 442"/>
                <a:gd name="T8" fmla="*/ 308 w 308"/>
                <a:gd name="T9" fmla="*/ 120 h 442"/>
              </a:gdLst>
              <a:ahLst/>
              <a:cxnLst>
                <a:cxn ang="0">
                  <a:pos x="T0" y="T1"/>
                </a:cxn>
                <a:cxn ang="0">
                  <a:pos x="T2" y="T3"/>
                </a:cxn>
                <a:cxn ang="0">
                  <a:pos x="T4" y="T5"/>
                </a:cxn>
                <a:cxn ang="0">
                  <a:pos x="T6" y="T7"/>
                </a:cxn>
                <a:cxn ang="0">
                  <a:pos x="T8" y="T9"/>
                </a:cxn>
              </a:cxnLst>
              <a:rect l="0" t="0" r="r" b="b"/>
              <a:pathLst>
                <a:path w="308" h="442">
                  <a:moveTo>
                    <a:pt x="308" y="120"/>
                  </a:moveTo>
                  <a:lnTo>
                    <a:pt x="0" y="442"/>
                  </a:lnTo>
                  <a:lnTo>
                    <a:pt x="0" y="286"/>
                  </a:lnTo>
                  <a:lnTo>
                    <a:pt x="308" y="0"/>
                  </a:lnTo>
                  <a:lnTo>
                    <a:pt x="308" y="120"/>
                  </a:lnTo>
                  <a:close/>
                </a:path>
              </a:pathLst>
            </a:custGeom>
            <a:gradFill rotWithShape="1">
              <a:gsLst>
                <a:gs pos="0">
                  <a:schemeClr val="hlink">
                    <a:gamma/>
                    <a:shade val="46275"/>
                    <a:invGamma/>
                  </a:schemeClr>
                </a:gs>
                <a:gs pos="50000">
                  <a:schemeClr val="hlink"/>
                </a:gs>
                <a:gs pos="100000">
                  <a:schemeClr val="hlink">
                    <a:gamma/>
                    <a:shade val="46275"/>
                    <a:invGamma/>
                  </a:schemeClr>
                </a:gs>
              </a:gsLst>
              <a:lin ang="2700000" scaled="1"/>
            </a:gradFill>
            <a:ln>
              <a:noFill/>
            </a:ln>
            <a:extLst>
              <a:ext uri="{91240B29-F687-4F45-9708-019B960494DF}">
                <a14:hiddenLine xmlns:a14="http://schemas.microsoft.com/office/drawing/2010/main" w="0">
                  <a:solidFill>
                    <a:srgbClr val="D1D1D1"/>
                  </a:solidFill>
                  <a:prstDash val="solid"/>
                  <a:round/>
                  <a:headEnd/>
                  <a:tailEnd/>
                </a14:hiddenLine>
              </a:ext>
            </a:extLst>
          </p:spPr>
          <p:txBody>
            <a:bodyPr/>
            <a:lstStyle/>
            <a:p>
              <a:endParaRPr lang="en-US"/>
            </a:p>
          </p:txBody>
        </p:sp>
        <p:sp>
          <p:nvSpPr>
            <p:cNvPr id="128043" name="Freeform 43">
              <a:extLst>
                <a:ext uri="{FF2B5EF4-FFF2-40B4-BE49-F238E27FC236}">
                  <a16:creationId xmlns:a16="http://schemas.microsoft.com/office/drawing/2014/main" id="{85C5FD45-0645-A051-11B5-75916C53B95A}"/>
                </a:ext>
              </a:extLst>
            </p:cNvPr>
            <p:cNvSpPr>
              <a:spLocks/>
            </p:cNvSpPr>
            <p:nvPr/>
          </p:nvSpPr>
          <p:spPr bwMode="gray">
            <a:xfrm>
              <a:off x="3733" y="960"/>
              <a:ext cx="2027" cy="255"/>
            </a:xfrm>
            <a:custGeom>
              <a:avLst/>
              <a:gdLst>
                <a:gd name="T0" fmla="*/ 1612 w 1920"/>
                <a:gd name="T1" fmla="*/ 284 h 284"/>
                <a:gd name="T2" fmla="*/ 0 w 1920"/>
                <a:gd name="T3" fmla="*/ 284 h 284"/>
                <a:gd name="T4" fmla="*/ 446 w 1920"/>
                <a:gd name="T5" fmla="*/ 0 h 284"/>
                <a:gd name="T6" fmla="*/ 1920 w 1920"/>
                <a:gd name="T7" fmla="*/ 0 h 284"/>
                <a:gd name="T8" fmla="*/ 1612 w 1920"/>
                <a:gd name="T9" fmla="*/ 284 h 284"/>
              </a:gdLst>
              <a:ahLst/>
              <a:cxnLst>
                <a:cxn ang="0">
                  <a:pos x="T0" y="T1"/>
                </a:cxn>
                <a:cxn ang="0">
                  <a:pos x="T2" y="T3"/>
                </a:cxn>
                <a:cxn ang="0">
                  <a:pos x="T4" y="T5"/>
                </a:cxn>
                <a:cxn ang="0">
                  <a:pos x="T6" y="T7"/>
                </a:cxn>
                <a:cxn ang="0">
                  <a:pos x="T8" y="T9"/>
                </a:cxn>
              </a:cxnLst>
              <a:rect l="0" t="0" r="r" b="b"/>
              <a:pathLst>
                <a:path w="1920" h="284">
                  <a:moveTo>
                    <a:pt x="1612" y="284"/>
                  </a:moveTo>
                  <a:lnTo>
                    <a:pt x="0" y="284"/>
                  </a:lnTo>
                  <a:lnTo>
                    <a:pt x="446" y="0"/>
                  </a:lnTo>
                  <a:lnTo>
                    <a:pt x="1920" y="0"/>
                  </a:lnTo>
                  <a:lnTo>
                    <a:pt x="1612" y="284"/>
                  </a:lnTo>
                  <a:close/>
                </a:path>
              </a:pathLst>
            </a:custGeom>
            <a:solidFill>
              <a:srgbClr val="996600"/>
            </a:solidFill>
            <a:ln>
              <a:noFill/>
            </a:ln>
            <a:extLst>
              <a:ext uri="{91240B29-F687-4F45-9708-019B960494DF}">
                <a14:hiddenLine xmlns:a14="http://schemas.microsoft.com/office/drawing/2010/main" w="0">
                  <a:solidFill>
                    <a:srgbClr val="808080"/>
                  </a:solidFill>
                  <a:prstDash val="solid"/>
                  <a:round/>
                  <a:headEnd/>
                  <a:tailEnd/>
                </a14:hiddenLine>
              </a:ext>
            </a:extLst>
          </p:spPr>
          <p:txBody>
            <a:bodyPr/>
            <a:lstStyle/>
            <a:p>
              <a:endParaRPr lang="en-US"/>
            </a:p>
          </p:txBody>
        </p:sp>
        <p:sp>
          <p:nvSpPr>
            <p:cNvPr id="128047" name="Rectangle 47">
              <a:extLst>
                <a:ext uri="{FF2B5EF4-FFF2-40B4-BE49-F238E27FC236}">
                  <a16:creationId xmlns:a16="http://schemas.microsoft.com/office/drawing/2014/main" id="{ED67A701-57BE-C803-DE61-1444B39AF985}"/>
                </a:ext>
              </a:extLst>
            </p:cNvPr>
            <p:cNvSpPr>
              <a:spLocks noChangeArrowheads="1"/>
            </p:cNvSpPr>
            <p:nvPr/>
          </p:nvSpPr>
          <p:spPr bwMode="gray">
            <a:xfrm>
              <a:off x="3733" y="1215"/>
              <a:ext cx="1702" cy="143"/>
            </a:xfrm>
            <a:prstGeom prst="rect">
              <a:avLst/>
            </a:prstGeom>
            <a:solidFill>
              <a:srgbClr val="99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ko-KR" sz="1800" b="1">
                  <a:ea typeface="굴림" panose="020B0600000101010101" pitchFamily="34" charset="-127"/>
                </a:rPr>
                <a:t>632</a:t>
              </a:r>
              <a:endParaRPr lang="en-US" altLang="en-US" sz="1800"/>
            </a:p>
          </p:txBody>
        </p:sp>
        <p:sp>
          <p:nvSpPr>
            <p:cNvPr id="128061" name="Text Box 61">
              <a:extLst>
                <a:ext uri="{FF2B5EF4-FFF2-40B4-BE49-F238E27FC236}">
                  <a16:creationId xmlns:a16="http://schemas.microsoft.com/office/drawing/2014/main" id="{FE6A0064-4E97-CBCD-2991-4253929AD172}"/>
                </a:ext>
              </a:extLst>
            </p:cNvPr>
            <p:cNvSpPr txBox="1">
              <a:spLocks noChangeArrowheads="1"/>
            </p:cNvSpPr>
            <p:nvPr/>
          </p:nvSpPr>
          <p:spPr bwMode="auto">
            <a:xfrm>
              <a:off x="3792" y="1008"/>
              <a:ext cx="182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b="1">
                  <a:solidFill>
                    <a:srgbClr val="FF0000"/>
                  </a:solidFill>
                </a:rPr>
                <a:t>25/4/2006</a:t>
              </a:r>
            </a:p>
          </p:txBody>
        </p:sp>
      </p:grpSp>
      <p:pic>
        <p:nvPicPr>
          <p:cNvPr id="128072" name="Picture 72">
            <a:extLst>
              <a:ext uri="{FF2B5EF4-FFF2-40B4-BE49-F238E27FC236}">
                <a16:creationId xmlns:a16="http://schemas.microsoft.com/office/drawing/2014/main" id="{A99C88BD-5862-C9C6-62BD-C317EE67D1E1}"/>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3352800"/>
            <a:ext cx="17526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28073" name="Picture 73">
            <a:extLst>
              <a:ext uri="{FF2B5EF4-FFF2-40B4-BE49-F238E27FC236}">
                <a16:creationId xmlns:a16="http://schemas.microsoft.com/office/drawing/2014/main" id="{D9533EA0-85DF-52C4-F506-1C1DD5999B9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43000"/>
            <a:ext cx="1905000" cy="1662113"/>
          </a:xfrm>
          <a:prstGeom prst="rect">
            <a:avLst/>
          </a:prstGeom>
          <a:noFill/>
          <a:extLst>
            <a:ext uri="{909E8E84-426E-40DD-AFC4-6F175D3DCCD1}">
              <a14:hiddenFill xmlns:a14="http://schemas.microsoft.com/office/drawing/2010/main">
                <a:solidFill>
                  <a:srgbClr val="FFFFFF"/>
                </a:solidFill>
              </a14:hiddenFill>
            </a:ext>
          </a:extLst>
        </p:spPr>
      </p:pic>
      <p:sp>
        <p:nvSpPr>
          <p:cNvPr id="128078" name="Rectangle 78">
            <a:extLst>
              <a:ext uri="{FF2B5EF4-FFF2-40B4-BE49-F238E27FC236}">
                <a16:creationId xmlns:a16="http://schemas.microsoft.com/office/drawing/2014/main" id="{B0EC7BDC-AE06-FDC2-E9AF-A5A88087B7FE}"/>
              </a:ext>
            </a:extLst>
          </p:cNvPr>
          <p:cNvSpPr>
            <a:spLocks noChangeArrowheads="1"/>
          </p:cNvSpPr>
          <p:nvPr/>
        </p:nvSpPr>
        <p:spPr bwMode="auto">
          <a:xfrm>
            <a:off x="6172200" y="190500"/>
            <a:ext cx="182880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i="1"/>
              <a:t>Phòng DV-ĐTTC</a:t>
            </a:r>
          </a:p>
        </p:txBody>
      </p:sp>
      <p:sp>
        <p:nvSpPr>
          <p:cNvPr id="128079" name="Text Box 79">
            <a:extLst>
              <a:ext uri="{FF2B5EF4-FFF2-40B4-BE49-F238E27FC236}">
                <a16:creationId xmlns:a16="http://schemas.microsoft.com/office/drawing/2014/main" id="{CB0DC726-D2A7-E3DD-8B67-33B9916F3724}"/>
              </a:ext>
            </a:extLst>
          </p:cNvPr>
          <p:cNvSpPr txBox="1">
            <a:spLocks noChangeArrowheads="1"/>
          </p:cNvSpPr>
          <p:nvPr/>
        </p:nvSpPr>
        <p:spPr bwMode="auto">
          <a:xfrm>
            <a:off x="-76200" y="941388"/>
            <a:ext cx="304800" cy="256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b="1">
                <a:solidFill>
                  <a:schemeClr val="hlink"/>
                </a:solidFill>
              </a:rPr>
              <a:t>FIBONACCI</a:t>
            </a:r>
          </a:p>
        </p:txBody>
      </p:sp>
      <p:sp>
        <p:nvSpPr>
          <p:cNvPr id="128081" name="Rectangle 81">
            <a:extLst>
              <a:ext uri="{FF2B5EF4-FFF2-40B4-BE49-F238E27FC236}">
                <a16:creationId xmlns:a16="http://schemas.microsoft.com/office/drawing/2014/main" id="{C07279DA-1DCA-4CDB-C2B2-4505A9F2C7FE}"/>
              </a:ext>
            </a:extLst>
          </p:cNvPr>
          <p:cNvSpPr>
            <a:spLocks noChangeArrowheads="1"/>
          </p:cNvSpPr>
          <p:nvPr/>
        </p:nvSpPr>
        <p:spPr bwMode="auto">
          <a:xfrm>
            <a:off x="7315200" y="6324600"/>
            <a:ext cx="1524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82" name="Rectangle 82">
            <a:extLst>
              <a:ext uri="{FF2B5EF4-FFF2-40B4-BE49-F238E27FC236}">
                <a16:creationId xmlns:a16="http://schemas.microsoft.com/office/drawing/2014/main" id="{7993FB3A-703C-29EE-7BFB-CE4391BD3A3A}"/>
              </a:ext>
            </a:extLst>
          </p:cNvPr>
          <p:cNvSpPr>
            <a:spLocks noChangeArrowheads="1"/>
          </p:cNvSpPr>
          <p:nvPr/>
        </p:nvSpPr>
        <p:spPr bwMode="auto">
          <a:xfrm>
            <a:off x="5791200" y="5334000"/>
            <a:ext cx="3352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r>
              <a:rPr lang="en-US" altLang="en-US" sz="2400">
                <a:latin typeface="Times New Roman" panose="02020603050405020304" pitchFamily="18" charset="0"/>
                <a:sym typeface="Wingdings" panose="05000000000000000000" pitchFamily="2" charset="2"/>
              </a:rPr>
              <a:t>Ngưỡng dằn co 235-250 từ 20/12/2004 đến 30/8/2005, chọn 245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8002"/>
                                        </p:tgtEl>
                                        <p:attrNameLst>
                                          <p:attrName>style.visibility</p:attrName>
                                        </p:attrNameLst>
                                      </p:cBhvr>
                                      <p:to>
                                        <p:strVal val="visible"/>
                                      </p:to>
                                    </p:set>
                                    <p:animEffect transition="in" filter="checkerboard(across)">
                                      <p:cBhvr>
                                        <p:cTn id="7" dur="500"/>
                                        <p:tgtEl>
                                          <p:spTgt spid="1280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mph" presetSubtype="0" fill="hold" grpId="0" nodeType="clickEffect">
                                  <p:stCondLst>
                                    <p:cond delay="0"/>
                                  </p:stCondLst>
                                  <p:childTnLst>
                                    <p:animRot by="21600000">
                                      <p:cBhvr>
                                        <p:cTn id="11" dur="2000" fill="hold"/>
                                        <p:tgtEl>
                                          <p:spTgt spid="128079"/>
                                        </p:tgtEl>
                                        <p:attrNameLst>
                                          <p:attrName>r</p:attrName>
                                        </p:attrNameLst>
                                      </p:cBhvr>
                                    </p:animRo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nodeType="clickEffect">
                                  <p:stCondLst>
                                    <p:cond delay="0"/>
                                  </p:stCondLst>
                                  <p:childTnLst>
                                    <p:set>
                                      <p:cBhvr>
                                        <p:cTn id="15" dur="1" fill="hold">
                                          <p:stCondLst>
                                            <p:cond delay="0"/>
                                          </p:stCondLst>
                                        </p:cTn>
                                        <p:tgtEl>
                                          <p:spTgt spid="128068"/>
                                        </p:tgtEl>
                                        <p:attrNameLst>
                                          <p:attrName>style.visibility</p:attrName>
                                        </p:attrNameLst>
                                      </p:cBhvr>
                                      <p:to>
                                        <p:strVal val="visible"/>
                                      </p:to>
                                    </p:set>
                                    <p:animEffect transition="in" filter="blinds(horizontal)">
                                      <p:cBhvr>
                                        <p:cTn id="16" dur="500"/>
                                        <p:tgtEl>
                                          <p:spTgt spid="12806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nodeType="clickEffect">
                                  <p:stCondLst>
                                    <p:cond delay="0"/>
                                  </p:stCondLst>
                                  <p:childTnLst>
                                    <p:set>
                                      <p:cBhvr>
                                        <p:cTn id="20" dur="1" fill="hold">
                                          <p:stCondLst>
                                            <p:cond delay="0"/>
                                          </p:stCondLst>
                                        </p:cTn>
                                        <p:tgtEl>
                                          <p:spTgt spid="128067"/>
                                        </p:tgtEl>
                                        <p:attrNameLst>
                                          <p:attrName>style.visibility</p:attrName>
                                        </p:attrNameLst>
                                      </p:cBhvr>
                                      <p:to>
                                        <p:strVal val="visible"/>
                                      </p:to>
                                    </p:set>
                                    <p:animEffect transition="in" filter="checkerboard(across)">
                                      <p:cBhvr>
                                        <p:cTn id="21" dur="500"/>
                                        <p:tgtEl>
                                          <p:spTgt spid="12806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8" presetClass="entr" presetSubtype="16" fill="hold" nodeType="clickEffect">
                                  <p:stCondLst>
                                    <p:cond delay="0"/>
                                  </p:stCondLst>
                                  <p:childTnLst>
                                    <p:set>
                                      <p:cBhvr>
                                        <p:cTn id="25" dur="1" fill="hold">
                                          <p:stCondLst>
                                            <p:cond delay="0"/>
                                          </p:stCondLst>
                                        </p:cTn>
                                        <p:tgtEl>
                                          <p:spTgt spid="128066"/>
                                        </p:tgtEl>
                                        <p:attrNameLst>
                                          <p:attrName>style.visibility</p:attrName>
                                        </p:attrNameLst>
                                      </p:cBhvr>
                                      <p:to>
                                        <p:strVal val="visible"/>
                                      </p:to>
                                    </p:set>
                                    <p:animEffect transition="in" filter="diamond(in)">
                                      <p:cBhvr>
                                        <p:cTn id="26" dur="2000"/>
                                        <p:tgtEl>
                                          <p:spTgt spid="12806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4" presetClass="entr" presetSubtype="10" fill="hold" nodeType="clickEffect">
                                  <p:stCondLst>
                                    <p:cond delay="0"/>
                                  </p:stCondLst>
                                  <p:childTnLst>
                                    <p:set>
                                      <p:cBhvr>
                                        <p:cTn id="30" dur="1" fill="hold">
                                          <p:stCondLst>
                                            <p:cond delay="0"/>
                                          </p:stCondLst>
                                        </p:cTn>
                                        <p:tgtEl>
                                          <p:spTgt spid="128065"/>
                                        </p:tgtEl>
                                        <p:attrNameLst>
                                          <p:attrName>style.visibility</p:attrName>
                                        </p:attrNameLst>
                                      </p:cBhvr>
                                      <p:to>
                                        <p:strVal val="visible"/>
                                      </p:to>
                                    </p:set>
                                    <p:animEffect transition="in" filter="randombar(horizontal)">
                                      <p:cBhvr>
                                        <p:cTn id="31" dur="500"/>
                                        <p:tgtEl>
                                          <p:spTgt spid="12806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4" presetClass="entr" presetSubtype="0" fill="hold" nodeType="clickEffect">
                                  <p:stCondLst>
                                    <p:cond delay="0"/>
                                  </p:stCondLst>
                                  <p:childTnLst>
                                    <p:set>
                                      <p:cBhvr>
                                        <p:cTn id="35" dur="1" fill="hold">
                                          <p:stCondLst>
                                            <p:cond delay="0"/>
                                          </p:stCondLst>
                                        </p:cTn>
                                        <p:tgtEl>
                                          <p:spTgt spid="128064"/>
                                        </p:tgtEl>
                                        <p:attrNameLst>
                                          <p:attrName>style.visibility</p:attrName>
                                        </p:attrNameLst>
                                      </p:cBhvr>
                                      <p:to>
                                        <p:strVal val="visible"/>
                                      </p:to>
                                    </p:set>
                                    <p:anim to="" calcmode="lin" valueType="num">
                                      <p:cBhvr>
                                        <p:cTn id="36" dur="1" fill="hold"/>
                                        <p:tgtEl>
                                          <p:spTgt spid="128064"/>
                                        </p:tgtEl>
                                        <p:attrNameLst>
                                          <p:attrName/>
                                        </p:attrNameLst>
                                      </p:cBhvr>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8" presetClass="entr" presetSubtype="12" fill="hold" nodeType="clickEffect">
                                  <p:stCondLst>
                                    <p:cond delay="0"/>
                                  </p:stCondLst>
                                  <p:childTnLst>
                                    <p:set>
                                      <p:cBhvr>
                                        <p:cTn id="40" dur="1" fill="hold">
                                          <p:stCondLst>
                                            <p:cond delay="0"/>
                                          </p:stCondLst>
                                        </p:cTn>
                                        <p:tgtEl>
                                          <p:spTgt spid="128069"/>
                                        </p:tgtEl>
                                        <p:attrNameLst>
                                          <p:attrName>style.visibility</p:attrName>
                                        </p:attrNameLst>
                                      </p:cBhvr>
                                      <p:to>
                                        <p:strVal val="visible"/>
                                      </p:to>
                                    </p:set>
                                    <p:animEffect transition="in" filter="strips(downLeft)">
                                      <p:cBhvr>
                                        <p:cTn id="41" dur="500"/>
                                        <p:tgtEl>
                                          <p:spTgt spid="12806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1" presetClass="entr" presetSubtype="4" fill="hold" nodeType="clickEffect">
                                  <p:stCondLst>
                                    <p:cond delay="0"/>
                                  </p:stCondLst>
                                  <p:childTnLst>
                                    <p:set>
                                      <p:cBhvr>
                                        <p:cTn id="45" dur="1" fill="hold">
                                          <p:stCondLst>
                                            <p:cond delay="0"/>
                                          </p:stCondLst>
                                        </p:cTn>
                                        <p:tgtEl>
                                          <p:spTgt spid="128070"/>
                                        </p:tgtEl>
                                        <p:attrNameLst>
                                          <p:attrName>style.visibility</p:attrName>
                                        </p:attrNameLst>
                                      </p:cBhvr>
                                      <p:to>
                                        <p:strVal val="visible"/>
                                      </p:to>
                                    </p:set>
                                    <p:animEffect transition="in" filter="wheel(4)">
                                      <p:cBhvr>
                                        <p:cTn id="46" dur="2000"/>
                                        <p:tgtEl>
                                          <p:spTgt spid="128070"/>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8" presetClass="entr" presetSubtype="16" fill="hold" nodeType="clickEffect">
                                  <p:stCondLst>
                                    <p:cond delay="0"/>
                                  </p:stCondLst>
                                  <p:childTnLst>
                                    <p:set>
                                      <p:cBhvr>
                                        <p:cTn id="50" dur="1" fill="hold">
                                          <p:stCondLst>
                                            <p:cond delay="0"/>
                                          </p:stCondLst>
                                        </p:cTn>
                                        <p:tgtEl>
                                          <p:spTgt spid="128024"/>
                                        </p:tgtEl>
                                        <p:attrNameLst>
                                          <p:attrName>style.visibility</p:attrName>
                                        </p:attrNameLst>
                                      </p:cBhvr>
                                      <p:to>
                                        <p:strVal val="visible"/>
                                      </p:to>
                                    </p:set>
                                    <p:animEffect transition="in" filter="diamond(in)">
                                      <p:cBhvr>
                                        <p:cTn id="51" dur="2000"/>
                                        <p:tgtEl>
                                          <p:spTgt spid="128024"/>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2808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2" grpId="0"/>
      <p:bldP spid="128079" grpId="0"/>
      <p:bldP spid="12808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Footer Placeholder 3">
            <a:extLst>
              <a:ext uri="{FF2B5EF4-FFF2-40B4-BE49-F238E27FC236}">
                <a16:creationId xmlns:a16="http://schemas.microsoft.com/office/drawing/2014/main" id="{5F0819F8-8321-C377-8AB1-8C2BA381E5C3}"/>
              </a:ext>
            </a:extLst>
          </p:cNvPr>
          <p:cNvSpPr>
            <a:spLocks noGrp="1"/>
          </p:cNvSpPr>
          <p:nvPr>
            <p:ph type="ftr" sz="quarter" idx="10"/>
          </p:nvPr>
        </p:nvSpPr>
        <p:spPr/>
        <p:txBody>
          <a:bodyPr/>
          <a:lstStyle/>
          <a:p>
            <a:r>
              <a:rPr lang="en-US" altLang="en-US"/>
              <a:t>Company Name</a:t>
            </a:r>
          </a:p>
        </p:txBody>
      </p:sp>
      <p:sp>
        <p:nvSpPr>
          <p:cNvPr id="65" name="Date Placeholder 5">
            <a:extLst>
              <a:ext uri="{FF2B5EF4-FFF2-40B4-BE49-F238E27FC236}">
                <a16:creationId xmlns:a16="http://schemas.microsoft.com/office/drawing/2014/main" id="{4A6D54BA-5C89-A2B2-D4D2-FA6FD1D89F4B}"/>
              </a:ext>
            </a:extLst>
          </p:cNvPr>
          <p:cNvSpPr>
            <a:spLocks noGrp="1"/>
          </p:cNvSpPr>
          <p:nvPr>
            <p:ph type="dt" sz="half" idx="12"/>
          </p:nvPr>
        </p:nvSpPr>
        <p:spPr/>
        <p:txBody>
          <a:bodyPr/>
          <a:lstStyle/>
          <a:p>
            <a:r>
              <a:rPr lang="en-US" altLang="en-US"/>
              <a:t>www.themegallery.com</a:t>
            </a:r>
          </a:p>
        </p:txBody>
      </p:sp>
      <p:sp>
        <p:nvSpPr>
          <p:cNvPr id="124932" name="Freeform 4">
            <a:extLst>
              <a:ext uri="{FF2B5EF4-FFF2-40B4-BE49-F238E27FC236}">
                <a16:creationId xmlns:a16="http://schemas.microsoft.com/office/drawing/2014/main" id="{61EF2D19-139B-DCF3-AB96-E30C60D7C4AE}"/>
              </a:ext>
            </a:extLst>
          </p:cNvPr>
          <p:cNvSpPr>
            <a:spLocks/>
          </p:cNvSpPr>
          <p:nvPr/>
        </p:nvSpPr>
        <p:spPr bwMode="gray">
          <a:xfrm>
            <a:off x="2257425" y="2971800"/>
            <a:ext cx="638175" cy="560388"/>
          </a:xfrm>
          <a:custGeom>
            <a:avLst/>
            <a:gdLst>
              <a:gd name="T0" fmla="*/ 0 w 982"/>
              <a:gd name="T1" fmla="*/ 774 h 774"/>
              <a:gd name="T2" fmla="*/ 2 w 982"/>
              <a:gd name="T3" fmla="*/ 770 h 774"/>
              <a:gd name="T4" fmla="*/ 8 w 982"/>
              <a:gd name="T5" fmla="*/ 754 h 774"/>
              <a:gd name="T6" fmla="*/ 16 w 982"/>
              <a:gd name="T7" fmla="*/ 730 h 774"/>
              <a:gd name="T8" fmla="*/ 32 w 982"/>
              <a:gd name="T9" fmla="*/ 698 h 774"/>
              <a:gd name="T10" fmla="*/ 50 w 982"/>
              <a:gd name="T11" fmla="*/ 660 h 774"/>
              <a:gd name="T12" fmla="*/ 76 w 982"/>
              <a:gd name="T13" fmla="*/ 618 h 774"/>
              <a:gd name="T14" fmla="*/ 106 w 982"/>
              <a:gd name="T15" fmla="*/ 574 h 774"/>
              <a:gd name="T16" fmla="*/ 142 w 982"/>
              <a:gd name="T17" fmla="*/ 528 h 774"/>
              <a:gd name="T18" fmla="*/ 186 w 982"/>
              <a:gd name="T19" fmla="*/ 482 h 774"/>
              <a:gd name="T20" fmla="*/ 236 w 982"/>
              <a:gd name="T21" fmla="*/ 438 h 774"/>
              <a:gd name="T22" fmla="*/ 294 w 982"/>
              <a:gd name="T23" fmla="*/ 398 h 774"/>
              <a:gd name="T24" fmla="*/ 360 w 982"/>
              <a:gd name="T25" fmla="*/ 360 h 774"/>
              <a:gd name="T26" fmla="*/ 426 w 982"/>
              <a:gd name="T27" fmla="*/ 332 h 774"/>
              <a:gd name="T28" fmla="*/ 488 w 982"/>
              <a:gd name="T29" fmla="*/ 314 h 774"/>
              <a:gd name="T30" fmla="*/ 544 w 982"/>
              <a:gd name="T31" fmla="*/ 304 h 774"/>
              <a:gd name="T32" fmla="*/ 594 w 982"/>
              <a:gd name="T33" fmla="*/ 300 h 774"/>
              <a:gd name="T34" fmla="*/ 638 w 982"/>
              <a:gd name="T35" fmla="*/ 300 h 774"/>
              <a:gd name="T36" fmla="*/ 678 w 982"/>
              <a:gd name="T37" fmla="*/ 304 h 774"/>
              <a:gd name="T38" fmla="*/ 710 w 982"/>
              <a:gd name="T39" fmla="*/ 312 h 774"/>
              <a:gd name="T40" fmla="*/ 736 w 982"/>
              <a:gd name="T41" fmla="*/ 320 h 774"/>
              <a:gd name="T42" fmla="*/ 754 w 982"/>
              <a:gd name="T43" fmla="*/ 326 h 774"/>
              <a:gd name="T44" fmla="*/ 766 w 982"/>
              <a:gd name="T45" fmla="*/ 332 h 774"/>
              <a:gd name="T46" fmla="*/ 770 w 982"/>
              <a:gd name="T47" fmla="*/ 334 h 774"/>
              <a:gd name="T48" fmla="*/ 680 w 982"/>
              <a:gd name="T49" fmla="*/ 476 h 774"/>
              <a:gd name="T50" fmla="*/ 982 w 982"/>
              <a:gd name="T51" fmla="*/ 370 h 774"/>
              <a:gd name="T52" fmla="*/ 912 w 982"/>
              <a:gd name="T53" fmla="*/ 0 h 774"/>
              <a:gd name="T54" fmla="*/ 854 w 982"/>
              <a:gd name="T55" fmla="*/ 150 h 774"/>
              <a:gd name="T56" fmla="*/ 850 w 982"/>
              <a:gd name="T57" fmla="*/ 148 h 774"/>
              <a:gd name="T58" fmla="*/ 838 w 982"/>
              <a:gd name="T59" fmla="*/ 142 h 774"/>
              <a:gd name="T60" fmla="*/ 822 w 982"/>
              <a:gd name="T61" fmla="*/ 134 h 774"/>
              <a:gd name="T62" fmla="*/ 798 w 982"/>
              <a:gd name="T63" fmla="*/ 126 h 774"/>
              <a:gd name="T64" fmla="*/ 768 w 982"/>
              <a:gd name="T65" fmla="*/ 120 h 774"/>
              <a:gd name="T66" fmla="*/ 732 w 982"/>
              <a:gd name="T67" fmla="*/ 114 h 774"/>
              <a:gd name="T68" fmla="*/ 692 w 982"/>
              <a:gd name="T69" fmla="*/ 110 h 774"/>
              <a:gd name="T70" fmla="*/ 646 w 982"/>
              <a:gd name="T71" fmla="*/ 110 h 774"/>
              <a:gd name="T72" fmla="*/ 596 w 982"/>
              <a:gd name="T73" fmla="*/ 116 h 774"/>
              <a:gd name="T74" fmla="*/ 540 w 982"/>
              <a:gd name="T75" fmla="*/ 126 h 774"/>
              <a:gd name="T76" fmla="*/ 482 w 982"/>
              <a:gd name="T77" fmla="*/ 146 h 774"/>
              <a:gd name="T78" fmla="*/ 422 w 982"/>
              <a:gd name="T79" fmla="*/ 172 h 774"/>
              <a:gd name="T80" fmla="*/ 356 w 982"/>
              <a:gd name="T81" fmla="*/ 210 h 774"/>
              <a:gd name="T82" fmla="*/ 290 w 982"/>
              <a:gd name="T83" fmla="*/ 258 h 774"/>
              <a:gd name="T84" fmla="*/ 230 w 982"/>
              <a:gd name="T85" fmla="*/ 310 h 774"/>
              <a:gd name="T86" fmla="*/ 178 w 982"/>
              <a:gd name="T87" fmla="*/ 364 h 774"/>
              <a:gd name="T88" fmla="*/ 136 w 982"/>
              <a:gd name="T89" fmla="*/ 422 h 774"/>
              <a:gd name="T90" fmla="*/ 100 w 982"/>
              <a:gd name="T91" fmla="*/ 480 h 774"/>
              <a:gd name="T92" fmla="*/ 72 w 982"/>
              <a:gd name="T93" fmla="*/ 536 h 774"/>
              <a:gd name="T94" fmla="*/ 48 w 982"/>
              <a:gd name="T95" fmla="*/ 590 h 774"/>
              <a:gd name="T96" fmla="*/ 30 w 982"/>
              <a:gd name="T97" fmla="*/ 640 h 774"/>
              <a:gd name="T98" fmla="*/ 18 w 982"/>
              <a:gd name="T99" fmla="*/ 684 h 774"/>
              <a:gd name="T100" fmla="*/ 8 w 982"/>
              <a:gd name="T101" fmla="*/ 722 h 774"/>
              <a:gd name="T102" fmla="*/ 4 w 982"/>
              <a:gd name="T103" fmla="*/ 750 h 774"/>
              <a:gd name="T104" fmla="*/ 0 w 982"/>
              <a:gd name="T105" fmla="*/ 768 h 774"/>
              <a:gd name="T106" fmla="*/ 0 w 982"/>
              <a:gd name="T107"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chemeClr val="hlink">
                  <a:gamma/>
                  <a:tint val="90980"/>
                  <a:invGamma/>
                  <a:alpha val="32001"/>
                </a:schemeClr>
              </a:gs>
              <a:gs pos="100000">
                <a:schemeClr val="hlink"/>
              </a:gs>
            </a:gsLst>
            <a:lin ang="0" scaled="1"/>
          </a:gradFill>
          <a:ln>
            <a:noFill/>
          </a:ln>
          <a:extLst>
            <a:ext uri="{91240B29-F687-4F45-9708-019B960494DF}">
              <a14:hiddenLine xmlns:a14="http://schemas.microsoft.com/office/drawing/2010/main" w="12700">
                <a:solidFill>
                  <a:srgbClr val="000000"/>
                </a:solidFill>
                <a:prstDash val="solid"/>
                <a:round/>
                <a:headEnd/>
                <a:tailEnd/>
              </a14:hiddenLine>
            </a:ext>
          </a:extLst>
        </p:spPr>
        <p:txBody>
          <a:bodyPr/>
          <a:lstStyle/>
          <a:p>
            <a:endParaRPr lang="en-US"/>
          </a:p>
        </p:txBody>
      </p:sp>
      <p:sp>
        <p:nvSpPr>
          <p:cNvPr id="124933" name="Freeform 5">
            <a:extLst>
              <a:ext uri="{FF2B5EF4-FFF2-40B4-BE49-F238E27FC236}">
                <a16:creationId xmlns:a16="http://schemas.microsoft.com/office/drawing/2014/main" id="{25643D10-49F0-3021-3C6C-CD79AB47CBCC}"/>
              </a:ext>
            </a:extLst>
          </p:cNvPr>
          <p:cNvSpPr>
            <a:spLocks/>
          </p:cNvSpPr>
          <p:nvPr/>
        </p:nvSpPr>
        <p:spPr bwMode="gray">
          <a:xfrm>
            <a:off x="1143000" y="3414713"/>
            <a:ext cx="638175" cy="561975"/>
          </a:xfrm>
          <a:custGeom>
            <a:avLst/>
            <a:gdLst>
              <a:gd name="T0" fmla="*/ 0 w 982"/>
              <a:gd name="T1" fmla="*/ 774 h 774"/>
              <a:gd name="T2" fmla="*/ 2 w 982"/>
              <a:gd name="T3" fmla="*/ 770 h 774"/>
              <a:gd name="T4" fmla="*/ 8 w 982"/>
              <a:gd name="T5" fmla="*/ 754 h 774"/>
              <a:gd name="T6" fmla="*/ 16 w 982"/>
              <a:gd name="T7" fmla="*/ 730 h 774"/>
              <a:gd name="T8" fmla="*/ 32 w 982"/>
              <a:gd name="T9" fmla="*/ 698 h 774"/>
              <a:gd name="T10" fmla="*/ 50 w 982"/>
              <a:gd name="T11" fmla="*/ 660 h 774"/>
              <a:gd name="T12" fmla="*/ 76 w 982"/>
              <a:gd name="T13" fmla="*/ 618 h 774"/>
              <a:gd name="T14" fmla="*/ 106 w 982"/>
              <a:gd name="T15" fmla="*/ 574 h 774"/>
              <a:gd name="T16" fmla="*/ 142 w 982"/>
              <a:gd name="T17" fmla="*/ 528 h 774"/>
              <a:gd name="T18" fmla="*/ 186 w 982"/>
              <a:gd name="T19" fmla="*/ 482 h 774"/>
              <a:gd name="T20" fmla="*/ 236 w 982"/>
              <a:gd name="T21" fmla="*/ 438 h 774"/>
              <a:gd name="T22" fmla="*/ 294 w 982"/>
              <a:gd name="T23" fmla="*/ 398 h 774"/>
              <a:gd name="T24" fmla="*/ 360 w 982"/>
              <a:gd name="T25" fmla="*/ 360 h 774"/>
              <a:gd name="T26" fmla="*/ 426 w 982"/>
              <a:gd name="T27" fmla="*/ 332 h 774"/>
              <a:gd name="T28" fmla="*/ 488 w 982"/>
              <a:gd name="T29" fmla="*/ 314 h 774"/>
              <a:gd name="T30" fmla="*/ 544 w 982"/>
              <a:gd name="T31" fmla="*/ 304 h 774"/>
              <a:gd name="T32" fmla="*/ 594 w 982"/>
              <a:gd name="T33" fmla="*/ 300 h 774"/>
              <a:gd name="T34" fmla="*/ 638 w 982"/>
              <a:gd name="T35" fmla="*/ 300 h 774"/>
              <a:gd name="T36" fmla="*/ 678 w 982"/>
              <a:gd name="T37" fmla="*/ 304 h 774"/>
              <a:gd name="T38" fmla="*/ 710 w 982"/>
              <a:gd name="T39" fmla="*/ 312 h 774"/>
              <a:gd name="T40" fmla="*/ 736 w 982"/>
              <a:gd name="T41" fmla="*/ 320 h 774"/>
              <a:gd name="T42" fmla="*/ 754 w 982"/>
              <a:gd name="T43" fmla="*/ 326 h 774"/>
              <a:gd name="T44" fmla="*/ 766 w 982"/>
              <a:gd name="T45" fmla="*/ 332 h 774"/>
              <a:gd name="T46" fmla="*/ 770 w 982"/>
              <a:gd name="T47" fmla="*/ 334 h 774"/>
              <a:gd name="T48" fmla="*/ 680 w 982"/>
              <a:gd name="T49" fmla="*/ 476 h 774"/>
              <a:gd name="T50" fmla="*/ 982 w 982"/>
              <a:gd name="T51" fmla="*/ 370 h 774"/>
              <a:gd name="T52" fmla="*/ 912 w 982"/>
              <a:gd name="T53" fmla="*/ 0 h 774"/>
              <a:gd name="T54" fmla="*/ 854 w 982"/>
              <a:gd name="T55" fmla="*/ 150 h 774"/>
              <a:gd name="T56" fmla="*/ 850 w 982"/>
              <a:gd name="T57" fmla="*/ 148 h 774"/>
              <a:gd name="T58" fmla="*/ 838 w 982"/>
              <a:gd name="T59" fmla="*/ 142 h 774"/>
              <a:gd name="T60" fmla="*/ 822 w 982"/>
              <a:gd name="T61" fmla="*/ 134 h 774"/>
              <a:gd name="T62" fmla="*/ 798 w 982"/>
              <a:gd name="T63" fmla="*/ 126 h 774"/>
              <a:gd name="T64" fmla="*/ 768 w 982"/>
              <a:gd name="T65" fmla="*/ 120 h 774"/>
              <a:gd name="T66" fmla="*/ 732 w 982"/>
              <a:gd name="T67" fmla="*/ 114 h 774"/>
              <a:gd name="T68" fmla="*/ 692 w 982"/>
              <a:gd name="T69" fmla="*/ 110 h 774"/>
              <a:gd name="T70" fmla="*/ 646 w 982"/>
              <a:gd name="T71" fmla="*/ 110 h 774"/>
              <a:gd name="T72" fmla="*/ 596 w 982"/>
              <a:gd name="T73" fmla="*/ 116 h 774"/>
              <a:gd name="T74" fmla="*/ 540 w 982"/>
              <a:gd name="T75" fmla="*/ 126 h 774"/>
              <a:gd name="T76" fmla="*/ 482 w 982"/>
              <a:gd name="T77" fmla="*/ 146 h 774"/>
              <a:gd name="T78" fmla="*/ 422 w 982"/>
              <a:gd name="T79" fmla="*/ 172 h 774"/>
              <a:gd name="T80" fmla="*/ 356 w 982"/>
              <a:gd name="T81" fmla="*/ 210 h 774"/>
              <a:gd name="T82" fmla="*/ 290 w 982"/>
              <a:gd name="T83" fmla="*/ 258 h 774"/>
              <a:gd name="T84" fmla="*/ 230 w 982"/>
              <a:gd name="T85" fmla="*/ 310 h 774"/>
              <a:gd name="T86" fmla="*/ 178 w 982"/>
              <a:gd name="T87" fmla="*/ 364 h 774"/>
              <a:gd name="T88" fmla="*/ 136 w 982"/>
              <a:gd name="T89" fmla="*/ 422 h 774"/>
              <a:gd name="T90" fmla="*/ 100 w 982"/>
              <a:gd name="T91" fmla="*/ 480 h 774"/>
              <a:gd name="T92" fmla="*/ 72 w 982"/>
              <a:gd name="T93" fmla="*/ 536 h 774"/>
              <a:gd name="T94" fmla="*/ 48 w 982"/>
              <a:gd name="T95" fmla="*/ 590 h 774"/>
              <a:gd name="T96" fmla="*/ 30 w 982"/>
              <a:gd name="T97" fmla="*/ 640 h 774"/>
              <a:gd name="T98" fmla="*/ 18 w 982"/>
              <a:gd name="T99" fmla="*/ 684 h 774"/>
              <a:gd name="T100" fmla="*/ 8 w 982"/>
              <a:gd name="T101" fmla="*/ 722 h 774"/>
              <a:gd name="T102" fmla="*/ 4 w 982"/>
              <a:gd name="T103" fmla="*/ 750 h 774"/>
              <a:gd name="T104" fmla="*/ 0 w 982"/>
              <a:gd name="T105" fmla="*/ 768 h 774"/>
              <a:gd name="T106" fmla="*/ 0 w 982"/>
              <a:gd name="T107"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chemeClr val="folHlink">
                  <a:gamma/>
                  <a:tint val="57647"/>
                  <a:invGamma/>
                  <a:alpha val="32001"/>
                </a:schemeClr>
              </a:gs>
              <a:gs pos="100000">
                <a:schemeClr val="folHlink"/>
              </a:gs>
            </a:gsLst>
            <a:lin ang="0" scaled="1"/>
          </a:gradFill>
          <a:ln>
            <a:noFill/>
          </a:ln>
          <a:extLst>
            <a:ext uri="{91240B29-F687-4F45-9708-019B960494DF}">
              <a14:hiddenLine xmlns:a14="http://schemas.microsoft.com/office/drawing/2010/main" w="12700">
                <a:solidFill>
                  <a:srgbClr val="000000"/>
                </a:solidFill>
                <a:prstDash val="solid"/>
                <a:round/>
                <a:headEnd/>
                <a:tailEnd/>
              </a14:hiddenLine>
            </a:ext>
          </a:extLst>
        </p:spPr>
        <p:txBody>
          <a:bodyPr/>
          <a:lstStyle/>
          <a:p>
            <a:endParaRPr lang="en-US"/>
          </a:p>
        </p:txBody>
      </p:sp>
      <p:grpSp>
        <p:nvGrpSpPr>
          <p:cNvPr id="124944" name="Group 16">
            <a:extLst>
              <a:ext uri="{FF2B5EF4-FFF2-40B4-BE49-F238E27FC236}">
                <a16:creationId xmlns:a16="http://schemas.microsoft.com/office/drawing/2014/main" id="{C5078E90-F302-CCB1-A5E6-EB4F629571D9}"/>
              </a:ext>
            </a:extLst>
          </p:cNvPr>
          <p:cNvGrpSpPr>
            <a:grpSpLocks/>
          </p:cNvGrpSpPr>
          <p:nvPr/>
        </p:nvGrpSpPr>
        <p:grpSpPr bwMode="auto">
          <a:xfrm>
            <a:off x="247650" y="4149725"/>
            <a:ext cx="1168400" cy="2251075"/>
            <a:chOff x="576" y="1836"/>
            <a:chExt cx="1446" cy="2094"/>
          </a:xfrm>
        </p:grpSpPr>
        <p:sp>
          <p:nvSpPr>
            <p:cNvPr id="124945" name="AutoShape 17">
              <a:extLst>
                <a:ext uri="{FF2B5EF4-FFF2-40B4-BE49-F238E27FC236}">
                  <a16:creationId xmlns:a16="http://schemas.microsoft.com/office/drawing/2014/main" id="{F2F24B78-4E80-DF5E-9332-64986222CAC3}"/>
                </a:ext>
              </a:extLst>
            </p:cNvPr>
            <p:cNvSpPr>
              <a:spLocks noChangeArrowheads="1"/>
            </p:cNvSpPr>
            <p:nvPr/>
          </p:nvSpPr>
          <p:spPr bwMode="auto">
            <a:xfrm>
              <a:off x="576" y="1942"/>
              <a:ext cx="1446" cy="1988"/>
            </a:xfrm>
            <a:prstGeom prst="roundRect">
              <a:avLst>
                <a:gd name="adj" fmla="val 4690"/>
              </a:avLst>
            </a:prstGeom>
            <a:noFill/>
            <a:ln w="57150">
              <a:solidFill>
                <a:schemeClr val="folHlink"/>
              </a:solidFill>
              <a:round/>
              <a:headEnd/>
              <a:tailEnd/>
            </a:ln>
            <a:effectLst/>
            <a:extLst>
              <a:ext uri="{909E8E84-426E-40DD-AFC4-6F175D3DCCD1}">
                <a14:hiddenFill xmlns:a14="http://schemas.microsoft.com/office/drawing/2010/main">
                  <a:solidFill>
                    <a:srgbClr val="D2D8A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46" name="AutoShape 18">
              <a:extLst>
                <a:ext uri="{FF2B5EF4-FFF2-40B4-BE49-F238E27FC236}">
                  <a16:creationId xmlns:a16="http://schemas.microsoft.com/office/drawing/2014/main" id="{C6F809AD-85D8-7D90-59BE-617400F2074D}"/>
                </a:ext>
              </a:extLst>
            </p:cNvPr>
            <p:cNvSpPr>
              <a:spLocks noChangeArrowheads="1"/>
            </p:cNvSpPr>
            <p:nvPr/>
          </p:nvSpPr>
          <p:spPr bwMode="gray">
            <a:xfrm>
              <a:off x="712" y="1852"/>
              <a:ext cx="1174" cy="181"/>
            </a:xfrm>
            <a:prstGeom prst="roundRect">
              <a:avLst>
                <a:gd name="adj" fmla="val 50000"/>
              </a:avLst>
            </a:prstGeom>
            <a:gradFill rotWithShape="1">
              <a:gsLst>
                <a:gs pos="0">
                  <a:schemeClr val="folHlink">
                    <a:gamma/>
                    <a:shade val="38824"/>
                    <a:invGamma/>
                  </a:schemeClr>
                </a:gs>
                <a:gs pos="50000">
                  <a:schemeClr val="folHlink"/>
                </a:gs>
                <a:gs pos="100000">
                  <a:schemeClr val="folHlink">
                    <a:gamma/>
                    <a:shade val="38824"/>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47" name="AutoShape 19">
              <a:extLst>
                <a:ext uri="{FF2B5EF4-FFF2-40B4-BE49-F238E27FC236}">
                  <a16:creationId xmlns:a16="http://schemas.microsoft.com/office/drawing/2014/main" id="{D0DDE119-1CA5-E0CD-A3DD-D453664FB1FB}"/>
                </a:ext>
              </a:extLst>
            </p:cNvPr>
            <p:cNvSpPr>
              <a:spLocks noChangeArrowheads="1"/>
            </p:cNvSpPr>
            <p:nvPr/>
          </p:nvSpPr>
          <p:spPr bwMode="auto">
            <a:xfrm flipH="1">
              <a:off x="1773" y="1897"/>
              <a:ext cx="45" cy="91"/>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48" name="AutoShape 20">
              <a:extLst>
                <a:ext uri="{FF2B5EF4-FFF2-40B4-BE49-F238E27FC236}">
                  <a16:creationId xmlns:a16="http://schemas.microsoft.com/office/drawing/2014/main" id="{103DE652-EF7A-6CB9-C8FE-63762AB39D2D}"/>
                </a:ext>
              </a:extLst>
            </p:cNvPr>
            <p:cNvSpPr>
              <a:spLocks noChangeArrowheads="1"/>
            </p:cNvSpPr>
            <p:nvPr/>
          </p:nvSpPr>
          <p:spPr bwMode="auto">
            <a:xfrm flipH="1">
              <a:off x="776" y="1897"/>
              <a:ext cx="46" cy="91"/>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49" name="Text Box 21">
              <a:extLst>
                <a:ext uri="{FF2B5EF4-FFF2-40B4-BE49-F238E27FC236}">
                  <a16:creationId xmlns:a16="http://schemas.microsoft.com/office/drawing/2014/main" id="{3EE41FE1-796D-9118-BD47-A4A8E433B223}"/>
                </a:ext>
              </a:extLst>
            </p:cNvPr>
            <p:cNvSpPr txBox="1">
              <a:spLocks noChangeArrowheads="1"/>
            </p:cNvSpPr>
            <p:nvPr/>
          </p:nvSpPr>
          <p:spPr bwMode="gray">
            <a:xfrm>
              <a:off x="1122" y="1836"/>
              <a:ext cx="350" cy="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sz="1400">
                  <a:solidFill>
                    <a:schemeClr val="bg1"/>
                  </a:solidFill>
                  <a:latin typeface="Arial" panose="020B0604020202020204" pitchFamily="34" charset="0"/>
                </a:rPr>
                <a:t>1</a:t>
              </a:r>
            </a:p>
          </p:txBody>
        </p:sp>
        <p:sp>
          <p:nvSpPr>
            <p:cNvPr id="124950" name="Text Box 22">
              <a:extLst>
                <a:ext uri="{FF2B5EF4-FFF2-40B4-BE49-F238E27FC236}">
                  <a16:creationId xmlns:a16="http://schemas.microsoft.com/office/drawing/2014/main" id="{97E495EC-A1F2-2D8B-886B-BDE75D1AFCED}"/>
                </a:ext>
              </a:extLst>
            </p:cNvPr>
            <p:cNvSpPr txBox="1">
              <a:spLocks noChangeArrowheads="1"/>
            </p:cNvSpPr>
            <p:nvPr/>
          </p:nvSpPr>
          <p:spPr bwMode="auto">
            <a:xfrm>
              <a:off x="623" y="2106"/>
              <a:ext cx="1346" cy="1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2100"/>
                <a:t>14/8/06 23.6%: 463 (454); gi</a:t>
              </a:r>
              <a:r>
                <a:rPr lang="en-US" altLang="en-US"/>
                <a:t>ảm</a:t>
              </a:r>
            </a:p>
          </p:txBody>
        </p:sp>
      </p:grpSp>
      <p:grpSp>
        <p:nvGrpSpPr>
          <p:cNvPr id="124985" name="Group 57">
            <a:extLst>
              <a:ext uri="{FF2B5EF4-FFF2-40B4-BE49-F238E27FC236}">
                <a16:creationId xmlns:a16="http://schemas.microsoft.com/office/drawing/2014/main" id="{9F29D84F-1F60-D20C-88D0-E04CEB2BB651}"/>
              </a:ext>
            </a:extLst>
          </p:cNvPr>
          <p:cNvGrpSpPr>
            <a:grpSpLocks/>
          </p:cNvGrpSpPr>
          <p:nvPr/>
        </p:nvGrpSpPr>
        <p:grpSpPr bwMode="auto">
          <a:xfrm>
            <a:off x="1525588" y="3798888"/>
            <a:ext cx="1168400" cy="2720975"/>
            <a:chOff x="961" y="2393"/>
            <a:chExt cx="736" cy="1714"/>
          </a:xfrm>
        </p:grpSpPr>
        <p:sp>
          <p:nvSpPr>
            <p:cNvPr id="124934" name="AutoShape 6">
              <a:extLst>
                <a:ext uri="{FF2B5EF4-FFF2-40B4-BE49-F238E27FC236}">
                  <a16:creationId xmlns:a16="http://schemas.microsoft.com/office/drawing/2014/main" id="{794A6C56-AF9C-6E24-4988-499163B28B44}"/>
                </a:ext>
              </a:extLst>
            </p:cNvPr>
            <p:cNvSpPr>
              <a:spLocks noChangeArrowheads="1"/>
            </p:cNvSpPr>
            <p:nvPr/>
          </p:nvSpPr>
          <p:spPr bwMode="auto">
            <a:xfrm>
              <a:off x="961" y="2479"/>
              <a:ext cx="736" cy="1628"/>
            </a:xfrm>
            <a:prstGeom prst="roundRect">
              <a:avLst>
                <a:gd name="adj" fmla="val 4690"/>
              </a:avLst>
            </a:prstGeom>
            <a:noFill/>
            <a:ln w="57150">
              <a:solidFill>
                <a:schemeClr val="accent2"/>
              </a:solidFill>
              <a:round/>
              <a:headEnd/>
              <a:tailEnd/>
            </a:ln>
            <a:effectLst/>
            <a:extLst>
              <a:ext uri="{909E8E84-426E-40DD-AFC4-6F175D3DCCD1}">
                <a14:hiddenFill xmlns:a14="http://schemas.microsoft.com/office/drawing/2010/main">
                  <a:solidFill>
                    <a:srgbClr val="F1D08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35" name="AutoShape 7">
              <a:extLst>
                <a:ext uri="{FF2B5EF4-FFF2-40B4-BE49-F238E27FC236}">
                  <a16:creationId xmlns:a16="http://schemas.microsoft.com/office/drawing/2014/main" id="{4BB4ECA9-BD36-5E0B-A4C4-DAE39DD5A258}"/>
                </a:ext>
              </a:extLst>
            </p:cNvPr>
            <p:cNvSpPr>
              <a:spLocks noChangeArrowheads="1"/>
            </p:cNvSpPr>
            <p:nvPr/>
          </p:nvSpPr>
          <p:spPr bwMode="gray">
            <a:xfrm>
              <a:off x="1036" y="2407"/>
              <a:ext cx="597" cy="149"/>
            </a:xfrm>
            <a:prstGeom prst="roundRect">
              <a:avLst>
                <a:gd name="adj" fmla="val 50000"/>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36" name="AutoShape 8">
              <a:extLst>
                <a:ext uri="{FF2B5EF4-FFF2-40B4-BE49-F238E27FC236}">
                  <a16:creationId xmlns:a16="http://schemas.microsoft.com/office/drawing/2014/main" id="{2EE644EC-FD9B-5F3F-6624-220C38530AC0}"/>
                </a:ext>
              </a:extLst>
            </p:cNvPr>
            <p:cNvSpPr>
              <a:spLocks noChangeArrowheads="1"/>
            </p:cNvSpPr>
            <p:nvPr/>
          </p:nvSpPr>
          <p:spPr bwMode="auto">
            <a:xfrm flipH="1">
              <a:off x="1573" y="2447"/>
              <a:ext cx="24" cy="74"/>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37" name="AutoShape 9">
              <a:extLst>
                <a:ext uri="{FF2B5EF4-FFF2-40B4-BE49-F238E27FC236}">
                  <a16:creationId xmlns:a16="http://schemas.microsoft.com/office/drawing/2014/main" id="{BFDCFFA2-50FE-15CE-D10D-BDA9FB290D30}"/>
                </a:ext>
              </a:extLst>
            </p:cNvPr>
            <p:cNvSpPr>
              <a:spLocks noChangeArrowheads="1"/>
            </p:cNvSpPr>
            <p:nvPr/>
          </p:nvSpPr>
          <p:spPr bwMode="auto">
            <a:xfrm flipH="1">
              <a:off x="1063" y="2442"/>
              <a:ext cx="23" cy="74"/>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42" name="Text Box 14">
              <a:extLst>
                <a:ext uri="{FF2B5EF4-FFF2-40B4-BE49-F238E27FC236}">
                  <a16:creationId xmlns:a16="http://schemas.microsoft.com/office/drawing/2014/main" id="{286D2FB1-70DE-4B32-339B-C323F9AAD83E}"/>
                </a:ext>
              </a:extLst>
            </p:cNvPr>
            <p:cNvSpPr txBox="1">
              <a:spLocks noChangeArrowheads="1"/>
            </p:cNvSpPr>
            <p:nvPr/>
          </p:nvSpPr>
          <p:spPr bwMode="gray">
            <a:xfrm>
              <a:off x="1240" y="2393"/>
              <a:ext cx="17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sz="1400">
                  <a:solidFill>
                    <a:schemeClr val="bg1"/>
                  </a:solidFill>
                  <a:latin typeface="Arial" panose="020B0604020202020204" pitchFamily="34" charset="0"/>
                </a:rPr>
                <a:t>2</a:t>
              </a:r>
            </a:p>
          </p:txBody>
        </p:sp>
        <p:sp>
          <p:nvSpPr>
            <p:cNvPr id="124951" name="Text Box 23">
              <a:extLst>
                <a:ext uri="{FF2B5EF4-FFF2-40B4-BE49-F238E27FC236}">
                  <a16:creationId xmlns:a16="http://schemas.microsoft.com/office/drawing/2014/main" id="{33DE6E21-C9C5-2738-59C7-BE65B7E08193}"/>
                </a:ext>
              </a:extLst>
            </p:cNvPr>
            <p:cNvSpPr txBox="1">
              <a:spLocks noChangeArrowheads="1"/>
            </p:cNvSpPr>
            <p:nvPr/>
          </p:nvSpPr>
          <p:spPr bwMode="auto">
            <a:xfrm>
              <a:off x="987" y="2599"/>
              <a:ext cx="684" cy="1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2000"/>
                <a:t>5/9/06 50%; 516 (p2: 512); t</a:t>
              </a:r>
              <a:r>
                <a:rPr lang="en-US" altLang="en-US"/>
                <a:t>ăng nhẹ và giảm</a:t>
              </a:r>
            </a:p>
          </p:txBody>
        </p:sp>
      </p:grpSp>
      <p:grpSp>
        <p:nvGrpSpPr>
          <p:cNvPr id="124986" name="Group 58">
            <a:extLst>
              <a:ext uri="{FF2B5EF4-FFF2-40B4-BE49-F238E27FC236}">
                <a16:creationId xmlns:a16="http://schemas.microsoft.com/office/drawing/2014/main" id="{315D00E5-F8EE-597A-281A-F91737900BE5}"/>
              </a:ext>
            </a:extLst>
          </p:cNvPr>
          <p:cNvGrpSpPr>
            <a:grpSpLocks/>
          </p:cNvGrpSpPr>
          <p:nvPr/>
        </p:nvGrpSpPr>
        <p:grpSpPr bwMode="auto">
          <a:xfrm>
            <a:off x="2803525" y="3392488"/>
            <a:ext cx="1168400" cy="2093912"/>
            <a:chOff x="1766" y="2137"/>
            <a:chExt cx="736" cy="1711"/>
          </a:xfrm>
        </p:grpSpPr>
        <p:sp>
          <p:nvSpPr>
            <p:cNvPr id="124938" name="AutoShape 10">
              <a:extLst>
                <a:ext uri="{FF2B5EF4-FFF2-40B4-BE49-F238E27FC236}">
                  <a16:creationId xmlns:a16="http://schemas.microsoft.com/office/drawing/2014/main" id="{7599DBD6-D45E-8A42-6E7B-613192DC96D2}"/>
                </a:ext>
              </a:extLst>
            </p:cNvPr>
            <p:cNvSpPr>
              <a:spLocks noChangeArrowheads="1"/>
            </p:cNvSpPr>
            <p:nvPr/>
          </p:nvSpPr>
          <p:spPr bwMode="auto">
            <a:xfrm>
              <a:off x="1766" y="2220"/>
              <a:ext cx="736" cy="1628"/>
            </a:xfrm>
            <a:prstGeom prst="roundRect">
              <a:avLst>
                <a:gd name="adj" fmla="val 4690"/>
              </a:avLst>
            </a:prstGeom>
            <a:noFill/>
            <a:ln w="57150">
              <a:solidFill>
                <a:schemeClr val="hlink"/>
              </a:solidFill>
              <a:round/>
              <a:headEnd/>
              <a:tailEnd/>
            </a:ln>
            <a:effectLst/>
            <a:extLst>
              <a:ext uri="{909E8E84-426E-40DD-AFC4-6F175D3DCCD1}">
                <a14:hiddenFill xmlns:a14="http://schemas.microsoft.com/office/drawing/2010/main">
                  <a:solidFill>
                    <a:srgbClr val="6FC5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39" name="AutoShape 11">
              <a:extLst>
                <a:ext uri="{FF2B5EF4-FFF2-40B4-BE49-F238E27FC236}">
                  <a16:creationId xmlns:a16="http://schemas.microsoft.com/office/drawing/2014/main" id="{CD63DBA0-7B58-580E-FC39-EB1001CAC4F8}"/>
                </a:ext>
              </a:extLst>
            </p:cNvPr>
            <p:cNvSpPr>
              <a:spLocks noChangeArrowheads="1"/>
            </p:cNvSpPr>
            <p:nvPr/>
          </p:nvSpPr>
          <p:spPr bwMode="gray">
            <a:xfrm>
              <a:off x="1835" y="2146"/>
              <a:ext cx="597" cy="148"/>
            </a:xfrm>
            <a:prstGeom prst="roundRect">
              <a:avLst>
                <a:gd name="adj" fmla="val 50000"/>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40" name="AutoShape 12">
              <a:extLst>
                <a:ext uri="{FF2B5EF4-FFF2-40B4-BE49-F238E27FC236}">
                  <a16:creationId xmlns:a16="http://schemas.microsoft.com/office/drawing/2014/main" id="{4E18D164-04C8-4360-53EB-7F1C3621C248}"/>
                </a:ext>
              </a:extLst>
            </p:cNvPr>
            <p:cNvSpPr>
              <a:spLocks noChangeArrowheads="1"/>
            </p:cNvSpPr>
            <p:nvPr/>
          </p:nvSpPr>
          <p:spPr bwMode="auto">
            <a:xfrm flipH="1">
              <a:off x="2375" y="2183"/>
              <a:ext cx="23" cy="74"/>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41" name="AutoShape 13">
              <a:extLst>
                <a:ext uri="{FF2B5EF4-FFF2-40B4-BE49-F238E27FC236}">
                  <a16:creationId xmlns:a16="http://schemas.microsoft.com/office/drawing/2014/main" id="{5BBB7CBD-1CF3-6ACF-FB24-CCAAAA163648}"/>
                </a:ext>
              </a:extLst>
            </p:cNvPr>
            <p:cNvSpPr>
              <a:spLocks noChangeArrowheads="1"/>
            </p:cNvSpPr>
            <p:nvPr/>
          </p:nvSpPr>
          <p:spPr bwMode="auto">
            <a:xfrm flipH="1">
              <a:off x="1868" y="2183"/>
              <a:ext cx="23" cy="74"/>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43" name="Text Box 15">
              <a:extLst>
                <a:ext uri="{FF2B5EF4-FFF2-40B4-BE49-F238E27FC236}">
                  <a16:creationId xmlns:a16="http://schemas.microsoft.com/office/drawing/2014/main" id="{5FB39B7A-4FA3-0DE9-7CF2-74D9ABA28FA6}"/>
                </a:ext>
              </a:extLst>
            </p:cNvPr>
            <p:cNvSpPr txBox="1">
              <a:spLocks noChangeArrowheads="1"/>
            </p:cNvSpPr>
            <p:nvPr/>
          </p:nvSpPr>
          <p:spPr bwMode="gray">
            <a:xfrm>
              <a:off x="2046" y="2137"/>
              <a:ext cx="178"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sz="1400">
                  <a:solidFill>
                    <a:srgbClr val="FFFFFF"/>
                  </a:solidFill>
                  <a:latin typeface="Arial" panose="020B0604020202020204" pitchFamily="34" charset="0"/>
                </a:rPr>
                <a:t>3</a:t>
              </a:r>
            </a:p>
          </p:txBody>
        </p:sp>
        <p:sp>
          <p:nvSpPr>
            <p:cNvPr id="124952" name="Text Box 24">
              <a:extLst>
                <a:ext uri="{FF2B5EF4-FFF2-40B4-BE49-F238E27FC236}">
                  <a16:creationId xmlns:a16="http://schemas.microsoft.com/office/drawing/2014/main" id="{290DF425-2E6D-075A-A1B7-97F7D7980BBD}"/>
                </a:ext>
              </a:extLst>
            </p:cNvPr>
            <p:cNvSpPr txBox="1">
              <a:spLocks noChangeArrowheads="1"/>
            </p:cNvSpPr>
            <p:nvPr/>
          </p:nvSpPr>
          <p:spPr bwMode="auto">
            <a:xfrm>
              <a:off x="1794" y="2322"/>
              <a:ext cx="684" cy="1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2000"/>
                <a:t>5/10/06 61.8% 535 (p1: 543); gi</a:t>
              </a:r>
              <a:r>
                <a:rPr lang="en-US" altLang="en-US"/>
                <a:t>ảm</a:t>
              </a:r>
            </a:p>
          </p:txBody>
        </p:sp>
      </p:grpSp>
      <p:grpSp>
        <p:nvGrpSpPr>
          <p:cNvPr id="124963" name="Group 35">
            <a:extLst>
              <a:ext uri="{FF2B5EF4-FFF2-40B4-BE49-F238E27FC236}">
                <a16:creationId xmlns:a16="http://schemas.microsoft.com/office/drawing/2014/main" id="{FBF647A1-54BC-8FF6-F9EA-EE14B633BC95}"/>
              </a:ext>
            </a:extLst>
          </p:cNvPr>
          <p:cNvGrpSpPr>
            <a:grpSpLocks/>
          </p:cNvGrpSpPr>
          <p:nvPr/>
        </p:nvGrpSpPr>
        <p:grpSpPr bwMode="auto">
          <a:xfrm>
            <a:off x="4065588" y="2949575"/>
            <a:ext cx="1168400" cy="1622425"/>
            <a:chOff x="576" y="1836"/>
            <a:chExt cx="1446" cy="2094"/>
          </a:xfrm>
        </p:grpSpPr>
        <p:sp>
          <p:nvSpPr>
            <p:cNvPr id="124964" name="AutoShape 36">
              <a:extLst>
                <a:ext uri="{FF2B5EF4-FFF2-40B4-BE49-F238E27FC236}">
                  <a16:creationId xmlns:a16="http://schemas.microsoft.com/office/drawing/2014/main" id="{49A7363B-CEAB-DC95-2FDC-A101CD110A20}"/>
                </a:ext>
              </a:extLst>
            </p:cNvPr>
            <p:cNvSpPr>
              <a:spLocks noChangeArrowheads="1"/>
            </p:cNvSpPr>
            <p:nvPr/>
          </p:nvSpPr>
          <p:spPr bwMode="auto">
            <a:xfrm>
              <a:off x="576" y="1942"/>
              <a:ext cx="1446" cy="1988"/>
            </a:xfrm>
            <a:prstGeom prst="roundRect">
              <a:avLst>
                <a:gd name="adj" fmla="val 4690"/>
              </a:avLst>
            </a:prstGeom>
            <a:noFill/>
            <a:ln w="57150">
              <a:solidFill>
                <a:schemeClr val="folHlink"/>
              </a:solidFill>
              <a:round/>
              <a:headEnd/>
              <a:tailEnd/>
            </a:ln>
            <a:effectLst/>
            <a:extLst>
              <a:ext uri="{909E8E84-426E-40DD-AFC4-6F175D3DCCD1}">
                <a14:hiddenFill xmlns:a14="http://schemas.microsoft.com/office/drawing/2010/main">
                  <a:solidFill>
                    <a:srgbClr val="D2D8A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65" name="AutoShape 37">
              <a:extLst>
                <a:ext uri="{FF2B5EF4-FFF2-40B4-BE49-F238E27FC236}">
                  <a16:creationId xmlns:a16="http://schemas.microsoft.com/office/drawing/2014/main" id="{67118444-7720-D1F5-B9FB-1BF0C652667A}"/>
                </a:ext>
              </a:extLst>
            </p:cNvPr>
            <p:cNvSpPr>
              <a:spLocks noChangeArrowheads="1"/>
            </p:cNvSpPr>
            <p:nvPr/>
          </p:nvSpPr>
          <p:spPr bwMode="gray">
            <a:xfrm>
              <a:off x="712" y="1852"/>
              <a:ext cx="1174" cy="181"/>
            </a:xfrm>
            <a:prstGeom prst="roundRect">
              <a:avLst>
                <a:gd name="adj" fmla="val 50000"/>
              </a:avLst>
            </a:prstGeom>
            <a:gradFill rotWithShape="1">
              <a:gsLst>
                <a:gs pos="0">
                  <a:schemeClr val="folHlink">
                    <a:gamma/>
                    <a:shade val="38824"/>
                    <a:invGamma/>
                  </a:schemeClr>
                </a:gs>
                <a:gs pos="50000">
                  <a:schemeClr val="folHlink"/>
                </a:gs>
                <a:gs pos="100000">
                  <a:schemeClr val="folHlink">
                    <a:gamma/>
                    <a:shade val="38824"/>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66" name="AutoShape 38">
              <a:extLst>
                <a:ext uri="{FF2B5EF4-FFF2-40B4-BE49-F238E27FC236}">
                  <a16:creationId xmlns:a16="http://schemas.microsoft.com/office/drawing/2014/main" id="{4C95604C-89CD-29C3-388B-96A534E6B60A}"/>
                </a:ext>
              </a:extLst>
            </p:cNvPr>
            <p:cNvSpPr>
              <a:spLocks noChangeArrowheads="1"/>
            </p:cNvSpPr>
            <p:nvPr/>
          </p:nvSpPr>
          <p:spPr bwMode="auto">
            <a:xfrm flipH="1">
              <a:off x="1773" y="1897"/>
              <a:ext cx="45" cy="91"/>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67" name="AutoShape 39">
              <a:extLst>
                <a:ext uri="{FF2B5EF4-FFF2-40B4-BE49-F238E27FC236}">
                  <a16:creationId xmlns:a16="http://schemas.microsoft.com/office/drawing/2014/main" id="{6E243B94-B1C7-224A-A218-84B736BCC018}"/>
                </a:ext>
              </a:extLst>
            </p:cNvPr>
            <p:cNvSpPr>
              <a:spLocks noChangeArrowheads="1"/>
            </p:cNvSpPr>
            <p:nvPr/>
          </p:nvSpPr>
          <p:spPr bwMode="auto">
            <a:xfrm flipH="1">
              <a:off x="776" y="1897"/>
              <a:ext cx="46" cy="91"/>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68" name="Text Box 40">
              <a:extLst>
                <a:ext uri="{FF2B5EF4-FFF2-40B4-BE49-F238E27FC236}">
                  <a16:creationId xmlns:a16="http://schemas.microsoft.com/office/drawing/2014/main" id="{526530C5-BE9A-0C61-21B9-6D9CB93986B2}"/>
                </a:ext>
              </a:extLst>
            </p:cNvPr>
            <p:cNvSpPr txBox="1">
              <a:spLocks noChangeArrowheads="1"/>
            </p:cNvSpPr>
            <p:nvPr/>
          </p:nvSpPr>
          <p:spPr bwMode="gray">
            <a:xfrm>
              <a:off x="1122" y="1836"/>
              <a:ext cx="350" cy="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sz="1400">
                  <a:solidFill>
                    <a:schemeClr val="bg1"/>
                  </a:solidFill>
                  <a:latin typeface="Arial" panose="020B0604020202020204" pitchFamily="34" charset="0"/>
                </a:rPr>
                <a:t>4</a:t>
              </a:r>
            </a:p>
          </p:txBody>
        </p:sp>
        <p:sp>
          <p:nvSpPr>
            <p:cNvPr id="124969" name="Text Box 41">
              <a:extLst>
                <a:ext uri="{FF2B5EF4-FFF2-40B4-BE49-F238E27FC236}">
                  <a16:creationId xmlns:a16="http://schemas.microsoft.com/office/drawing/2014/main" id="{65A9E5D9-649C-CA1A-D59E-84A2AC95C882}"/>
                </a:ext>
              </a:extLst>
            </p:cNvPr>
            <p:cNvSpPr txBox="1">
              <a:spLocks noChangeArrowheads="1"/>
            </p:cNvSpPr>
            <p:nvPr/>
          </p:nvSpPr>
          <p:spPr bwMode="auto">
            <a:xfrm>
              <a:off x="623" y="2106"/>
              <a:ext cx="1346"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3200"/>
                <a:t>...</a:t>
              </a:r>
            </a:p>
          </p:txBody>
        </p:sp>
      </p:grpSp>
      <p:grpSp>
        <p:nvGrpSpPr>
          <p:cNvPr id="124987" name="Group 59">
            <a:extLst>
              <a:ext uri="{FF2B5EF4-FFF2-40B4-BE49-F238E27FC236}">
                <a16:creationId xmlns:a16="http://schemas.microsoft.com/office/drawing/2014/main" id="{1C55A3AC-C683-1CA5-1B05-6784C95A8C6A}"/>
              </a:ext>
            </a:extLst>
          </p:cNvPr>
          <p:cNvGrpSpPr>
            <a:grpSpLocks/>
          </p:cNvGrpSpPr>
          <p:nvPr/>
        </p:nvGrpSpPr>
        <p:grpSpPr bwMode="auto">
          <a:xfrm>
            <a:off x="5343525" y="2438400"/>
            <a:ext cx="1168400" cy="4903788"/>
            <a:chOff x="3366" y="1599"/>
            <a:chExt cx="736" cy="1961"/>
          </a:xfrm>
        </p:grpSpPr>
        <p:sp>
          <p:nvSpPr>
            <p:cNvPr id="124953" name="AutoShape 25">
              <a:extLst>
                <a:ext uri="{FF2B5EF4-FFF2-40B4-BE49-F238E27FC236}">
                  <a16:creationId xmlns:a16="http://schemas.microsoft.com/office/drawing/2014/main" id="{255C3ED2-41AE-6BD0-D519-1D165E0661DD}"/>
                </a:ext>
              </a:extLst>
            </p:cNvPr>
            <p:cNvSpPr>
              <a:spLocks noChangeArrowheads="1"/>
            </p:cNvSpPr>
            <p:nvPr/>
          </p:nvSpPr>
          <p:spPr bwMode="auto">
            <a:xfrm>
              <a:off x="3366" y="1686"/>
              <a:ext cx="736" cy="1628"/>
            </a:xfrm>
            <a:prstGeom prst="roundRect">
              <a:avLst>
                <a:gd name="adj" fmla="val 4690"/>
              </a:avLst>
            </a:prstGeom>
            <a:noFill/>
            <a:ln w="57150">
              <a:solidFill>
                <a:schemeClr val="accent2"/>
              </a:solidFill>
              <a:round/>
              <a:headEnd/>
              <a:tailEnd/>
            </a:ln>
            <a:effectLst/>
            <a:extLst>
              <a:ext uri="{909E8E84-426E-40DD-AFC4-6F175D3DCCD1}">
                <a14:hiddenFill xmlns:a14="http://schemas.microsoft.com/office/drawing/2010/main">
                  <a:solidFill>
                    <a:srgbClr val="F1D08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54" name="AutoShape 26">
              <a:extLst>
                <a:ext uri="{FF2B5EF4-FFF2-40B4-BE49-F238E27FC236}">
                  <a16:creationId xmlns:a16="http://schemas.microsoft.com/office/drawing/2014/main" id="{ED3E361B-DBD2-616A-DE13-9833ED4CF497}"/>
                </a:ext>
              </a:extLst>
            </p:cNvPr>
            <p:cNvSpPr>
              <a:spLocks noChangeArrowheads="1"/>
            </p:cNvSpPr>
            <p:nvPr/>
          </p:nvSpPr>
          <p:spPr bwMode="gray">
            <a:xfrm>
              <a:off x="3441" y="1614"/>
              <a:ext cx="597" cy="149"/>
            </a:xfrm>
            <a:prstGeom prst="roundRect">
              <a:avLst>
                <a:gd name="adj" fmla="val 50000"/>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55" name="AutoShape 27">
              <a:extLst>
                <a:ext uri="{FF2B5EF4-FFF2-40B4-BE49-F238E27FC236}">
                  <a16:creationId xmlns:a16="http://schemas.microsoft.com/office/drawing/2014/main" id="{4B1B9B94-BFC0-BE7C-6EE5-6CB61662A357}"/>
                </a:ext>
              </a:extLst>
            </p:cNvPr>
            <p:cNvSpPr>
              <a:spLocks noChangeArrowheads="1"/>
            </p:cNvSpPr>
            <p:nvPr/>
          </p:nvSpPr>
          <p:spPr bwMode="auto">
            <a:xfrm flipH="1">
              <a:off x="3978" y="1654"/>
              <a:ext cx="24" cy="74"/>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56" name="AutoShape 28">
              <a:extLst>
                <a:ext uri="{FF2B5EF4-FFF2-40B4-BE49-F238E27FC236}">
                  <a16:creationId xmlns:a16="http://schemas.microsoft.com/office/drawing/2014/main" id="{83020017-78B1-3F27-5734-DA92F9540C80}"/>
                </a:ext>
              </a:extLst>
            </p:cNvPr>
            <p:cNvSpPr>
              <a:spLocks noChangeArrowheads="1"/>
            </p:cNvSpPr>
            <p:nvPr/>
          </p:nvSpPr>
          <p:spPr bwMode="auto">
            <a:xfrm flipH="1">
              <a:off x="3468" y="1649"/>
              <a:ext cx="23" cy="74"/>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61" name="Text Box 33">
              <a:extLst>
                <a:ext uri="{FF2B5EF4-FFF2-40B4-BE49-F238E27FC236}">
                  <a16:creationId xmlns:a16="http://schemas.microsoft.com/office/drawing/2014/main" id="{FBFEF610-68BF-CDB0-00C5-37F6053991BB}"/>
                </a:ext>
              </a:extLst>
            </p:cNvPr>
            <p:cNvSpPr txBox="1">
              <a:spLocks noChangeArrowheads="1"/>
            </p:cNvSpPr>
            <p:nvPr/>
          </p:nvSpPr>
          <p:spPr bwMode="gray">
            <a:xfrm>
              <a:off x="3645" y="1599"/>
              <a:ext cx="178" cy="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sz="1400">
                  <a:solidFill>
                    <a:schemeClr val="bg1"/>
                  </a:solidFill>
                  <a:latin typeface="Arial" panose="020B0604020202020204" pitchFamily="34" charset="0"/>
                </a:rPr>
                <a:t>5</a:t>
              </a:r>
            </a:p>
          </p:txBody>
        </p:sp>
        <p:sp>
          <p:nvSpPr>
            <p:cNvPr id="124970" name="Text Box 42">
              <a:extLst>
                <a:ext uri="{FF2B5EF4-FFF2-40B4-BE49-F238E27FC236}">
                  <a16:creationId xmlns:a16="http://schemas.microsoft.com/office/drawing/2014/main" id="{B5B929FE-0083-4CD2-3672-C6F0D13720C0}"/>
                </a:ext>
              </a:extLst>
            </p:cNvPr>
            <p:cNvSpPr txBox="1">
              <a:spLocks noChangeArrowheads="1"/>
            </p:cNvSpPr>
            <p:nvPr/>
          </p:nvSpPr>
          <p:spPr bwMode="auto">
            <a:xfrm>
              <a:off x="3392" y="1806"/>
              <a:ext cx="684" cy="1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a:t>17/1/06 261.8% 965 (p1: 1013, fibo 1009); giảm qua 1000 02 lần</a:t>
              </a:r>
            </a:p>
            <a:p>
              <a:pPr algn="ctr" eaLnBrk="0" hangingPunct="0"/>
              <a:endParaRPr lang="en-US" altLang="en-US" sz="2000"/>
            </a:p>
            <a:p>
              <a:pPr algn="ctr" eaLnBrk="0" hangingPunct="0"/>
              <a:endParaRPr lang="en-US" altLang="en-US" sz="2000"/>
            </a:p>
          </p:txBody>
        </p:sp>
      </p:grpSp>
      <p:grpSp>
        <p:nvGrpSpPr>
          <p:cNvPr id="124988" name="Group 60">
            <a:extLst>
              <a:ext uri="{FF2B5EF4-FFF2-40B4-BE49-F238E27FC236}">
                <a16:creationId xmlns:a16="http://schemas.microsoft.com/office/drawing/2014/main" id="{873AAA39-C2C6-557F-AC17-5E52F0D5280A}"/>
              </a:ext>
            </a:extLst>
          </p:cNvPr>
          <p:cNvGrpSpPr>
            <a:grpSpLocks/>
          </p:cNvGrpSpPr>
          <p:nvPr/>
        </p:nvGrpSpPr>
        <p:grpSpPr bwMode="auto">
          <a:xfrm>
            <a:off x="6621463" y="2133600"/>
            <a:ext cx="1168400" cy="3651250"/>
            <a:chOff x="4171" y="1344"/>
            <a:chExt cx="736" cy="1711"/>
          </a:xfrm>
        </p:grpSpPr>
        <p:sp>
          <p:nvSpPr>
            <p:cNvPr id="124957" name="AutoShape 29">
              <a:extLst>
                <a:ext uri="{FF2B5EF4-FFF2-40B4-BE49-F238E27FC236}">
                  <a16:creationId xmlns:a16="http://schemas.microsoft.com/office/drawing/2014/main" id="{A080EBDF-6B96-FEA0-3323-7DE3F34D8D76}"/>
                </a:ext>
              </a:extLst>
            </p:cNvPr>
            <p:cNvSpPr>
              <a:spLocks noChangeArrowheads="1"/>
            </p:cNvSpPr>
            <p:nvPr/>
          </p:nvSpPr>
          <p:spPr bwMode="auto">
            <a:xfrm>
              <a:off x="4171" y="1427"/>
              <a:ext cx="736" cy="1628"/>
            </a:xfrm>
            <a:prstGeom prst="roundRect">
              <a:avLst>
                <a:gd name="adj" fmla="val 4690"/>
              </a:avLst>
            </a:prstGeom>
            <a:noFill/>
            <a:ln w="57150">
              <a:solidFill>
                <a:schemeClr val="hlink"/>
              </a:solidFill>
              <a:round/>
              <a:headEnd/>
              <a:tailEnd/>
            </a:ln>
            <a:effectLst/>
            <a:extLst>
              <a:ext uri="{909E8E84-426E-40DD-AFC4-6F175D3DCCD1}">
                <a14:hiddenFill xmlns:a14="http://schemas.microsoft.com/office/drawing/2010/main">
                  <a:solidFill>
                    <a:srgbClr val="6FC5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58" name="AutoShape 30">
              <a:extLst>
                <a:ext uri="{FF2B5EF4-FFF2-40B4-BE49-F238E27FC236}">
                  <a16:creationId xmlns:a16="http://schemas.microsoft.com/office/drawing/2014/main" id="{D21CD16F-CB99-E451-C36D-A6889CEA9053}"/>
                </a:ext>
              </a:extLst>
            </p:cNvPr>
            <p:cNvSpPr>
              <a:spLocks noChangeArrowheads="1"/>
            </p:cNvSpPr>
            <p:nvPr/>
          </p:nvSpPr>
          <p:spPr bwMode="gray">
            <a:xfrm>
              <a:off x="4240" y="1353"/>
              <a:ext cx="597" cy="148"/>
            </a:xfrm>
            <a:prstGeom prst="roundRect">
              <a:avLst>
                <a:gd name="adj" fmla="val 50000"/>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59" name="AutoShape 31">
              <a:extLst>
                <a:ext uri="{FF2B5EF4-FFF2-40B4-BE49-F238E27FC236}">
                  <a16:creationId xmlns:a16="http://schemas.microsoft.com/office/drawing/2014/main" id="{90922241-4B4D-091F-9A72-EA2275FA672C}"/>
                </a:ext>
              </a:extLst>
            </p:cNvPr>
            <p:cNvSpPr>
              <a:spLocks noChangeArrowheads="1"/>
            </p:cNvSpPr>
            <p:nvPr/>
          </p:nvSpPr>
          <p:spPr bwMode="auto">
            <a:xfrm flipH="1">
              <a:off x="4780" y="1390"/>
              <a:ext cx="23" cy="74"/>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60" name="AutoShape 32">
              <a:extLst>
                <a:ext uri="{FF2B5EF4-FFF2-40B4-BE49-F238E27FC236}">
                  <a16:creationId xmlns:a16="http://schemas.microsoft.com/office/drawing/2014/main" id="{85DE6162-3890-23A4-ADD5-4FE250C6DD27}"/>
                </a:ext>
              </a:extLst>
            </p:cNvPr>
            <p:cNvSpPr>
              <a:spLocks noChangeArrowheads="1"/>
            </p:cNvSpPr>
            <p:nvPr/>
          </p:nvSpPr>
          <p:spPr bwMode="auto">
            <a:xfrm flipH="1">
              <a:off x="4273" y="1390"/>
              <a:ext cx="23" cy="74"/>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62" name="Text Box 34">
              <a:extLst>
                <a:ext uri="{FF2B5EF4-FFF2-40B4-BE49-F238E27FC236}">
                  <a16:creationId xmlns:a16="http://schemas.microsoft.com/office/drawing/2014/main" id="{162FB962-D822-A165-CBB1-818EA746E3D5}"/>
                </a:ext>
              </a:extLst>
            </p:cNvPr>
            <p:cNvSpPr txBox="1">
              <a:spLocks noChangeArrowheads="1"/>
            </p:cNvSpPr>
            <p:nvPr/>
          </p:nvSpPr>
          <p:spPr bwMode="gray">
            <a:xfrm>
              <a:off x="4452" y="1344"/>
              <a:ext cx="178" cy="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1400">
                  <a:solidFill>
                    <a:srgbClr val="FFFFFF"/>
                  </a:solidFill>
                  <a:latin typeface="Arial" panose="020B0604020202020204" pitchFamily="34" charset="0"/>
                </a:rPr>
                <a:t>6</a:t>
              </a:r>
            </a:p>
          </p:txBody>
        </p:sp>
        <p:sp>
          <p:nvSpPr>
            <p:cNvPr id="124971" name="Text Box 43">
              <a:extLst>
                <a:ext uri="{FF2B5EF4-FFF2-40B4-BE49-F238E27FC236}">
                  <a16:creationId xmlns:a16="http://schemas.microsoft.com/office/drawing/2014/main" id="{5F557505-5708-E3BE-7172-73E9134462B0}"/>
                </a:ext>
              </a:extLst>
            </p:cNvPr>
            <p:cNvSpPr txBox="1">
              <a:spLocks noChangeArrowheads="1"/>
            </p:cNvSpPr>
            <p:nvPr/>
          </p:nvSpPr>
          <p:spPr bwMode="auto">
            <a:xfrm>
              <a:off x="4199" y="1530"/>
              <a:ext cx="684" cy="1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2000"/>
                <a:t>9/3/07 323.6% 1156 (Fibo 1153), ngày hôm sau 1171 (đảo chiều)</a:t>
              </a:r>
            </a:p>
          </p:txBody>
        </p:sp>
      </p:grpSp>
      <p:grpSp>
        <p:nvGrpSpPr>
          <p:cNvPr id="124972" name="Group 44">
            <a:extLst>
              <a:ext uri="{FF2B5EF4-FFF2-40B4-BE49-F238E27FC236}">
                <a16:creationId xmlns:a16="http://schemas.microsoft.com/office/drawing/2014/main" id="{D5C025FC-3859-8195-E694-DA99EF10494A}"/>
              </a:ext>
            </a:extLst>
          </p:cNvPr>
          <p:cNvGrpSpPr>
            <a:grpSpLocks/>
          </p:cNvGrpSpPr>
          <p:nvPr/>
        </p:nvGrpSpPr>
        <p:grpSpPr bwMode="auto">
          <a:xfrm>
            <a:off x="7835900" y="1676400"/>
            <a:ext cx="1308100" cy="2879725"/>
            <a:chOff x="487" y="1836"/>
            <a:chExt cx="1619" cy="2094"/>
          </a:xfrm>
        </p:grpSpPr>
        <p:sp>
          <p:nvSpPr>
            <p:cNvPr id="124973" name="AutoShape 45">
              <a:extLst>
                <a:ext uri="{FF2B5EF4-FFF2-40B4-BE49-F238E27FC236}">
                  <a16:creationId xmlns:a16="http://schemas.microsoft.com/office/drawing/2014/main" id="{2874FAB5-B3CE-4922-8192-4CE59012A945}"/>
                </a:ext>
              </a:extLst>
            </p:cNvPr>
            <p:cNvSpPr>
              <a:spLocks noChangeArrowheads="1"/>
            </p:cNvSpPr>
            <p:nvPr/>
          </p:nvSpPr>
          <p:spPr bwMode="auto">
            <a:xfrm>
              <a:off x="576" y="1942"/>
              <a:ext cx="1446" cy="1988"/>
            </a:xfrm>
            <a:prstGeom prst="roundRect">
              <a:avLst>
                <a:gd name="adj" fmla="val 4690"/>
              </a:avLst>
            </a:prstGeom>
            <a:noFill/>
            <a:ln w="57150">
              <a:solidFill>
                <a:schemeClr val="folHlink"/>
              </a:solidFill>
              <a:round/>
              <a:headEnd/>
              <a:tailEnd/>
            </a:ln>
            <a:effectLst/>
            <a:extLst>
              <a:ext uri="{909E8E84-426E-40DD-AFC4-6F175D3DCCD1}">
                <a14:hiddenFill xmlns:a14="http://schemas.microsoft.com/office/drawing/2010/main">
                  <a:solidFill>
                    <a:srgbClr val="D2D8A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74" name="AutoShape 46">
              <a:extLst>
                <a:ext uri="{FF2B5EF4-FFF2-40B4-BE49-F238E27FC236}">
                  <a16:creationId xmlns:a16="http://schemas.microsoft.com/office/drawing/2014/main" id="{A8CDB875-A43D-BED9-BE19-6BEBABB559CA}"/>
                </a:ext>
              </a:extLst>
            </p:cNvPr>
            <p:cNvSpPr>
              <a:spLocks noChangeArrowheads="1"/>
            </p:cNvSpPr>
            <p:nvPr/>
          </p:nvSpPr>
          <p:spPr bwMode="gray">
            <a:xfrm>
              <a:off x="712" y="1852"/>
              <a:ext cx="1174" cy="181"/>
            </a:xfrm>
            <a:prstGeom prst="roundRect">
              <a:avLst>
                <a:gd name="adj" fmla="val 50000"/>
              </a:avLst>
            </a:prstGeom>
            <a:gradFill rotWithShape="1">
              <a:gsLst>
                <a:gs pos="0">
                  <a:schemeClr val="folHlink">
                    <a:gamma/>
                    <a:shade val="38824"/>
                    <a:invGamma/>
                  </a:schemeClr>
                </a:gs>
                <a:gs pos="50000">
                  <a:schemeClr val="folHlink"/>
                </a:gs>
                <a:gs pos="100000">
                  <a:schemeClr val="folHlink">
                    <a:gamma/>
                    <a:shade val="38824"/>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75" name="AutoShape 47">
              <a:extLst>
                <a:ext uri="{FF2B5EF4-FFF2-40B4-BE49-F238E27FC236}">
                  <a16:creationId xmlns:a16="http://schemas.microsoft.com/office/drawing/2014/main" id="{BDF56D4F-DFB8-E2D1-B7D9-A8D7F5FB14F9}"/>
                </a:ext>
              </a:extLst>
            </p:cNvPr>
            <p:cNvSpPr>
              <a:spLocks noChangeArrowheads="1"/>
            </p:cNvSpPr>
            <p:nvPr/>
          </p:nvSpPr>
          <p:spPr bwMode="auto">
            <a:xfrm flipH="1">
              <a:off x="1773" y="1897"/>
              <a:ext cx="45" cy="91"/>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76" name="AutoShape 48">
              <a:extLst>
                <a:ext uri="{FF2B5EF4-FFF2-40B4-BE49-F238E27FC236}">
                  <a16:creationId xmlns:a16="http://schemas.microsoft.com/office/drawing/2014/main" id="{5552CA3D-5653-52BE-7589-F896F2E78CC9}"/>
                </a:ext>
              </a:extLst>
            </p:cNvPr>
            <p:cNvSpPr>
              <a:spLocks noChangeArrowheads="1"/>
            </p:cNvSpPr>
            <p:nvPr/>
          </p:nvSpPr>
          <p:spPr bwMode="auto">
            <a:xfrm flipH="1">
              <a:off x="776" y="1897"/>
              <a:ext cx="46" cy="91"/>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77" name="Text Box 49">
              <a:extLst>
                <a:ext uri="{FF2B5EF4-FFF2-40B4-BE49-F238E27FC236}">
                  <a16:creationId xmlns:a16="http://schemas.microsoft.com/office/drawing/2014/main" id="{1FFEFD0D-CEB5-F08D-6D4A-A3109ED9F479}"/>
                </a:ext>
              </a:extLst>
            </p:cNvPr>
            <p:cNvSpPr txBox="1">
              <a:spLocks noChangeArrowheads="1"/>
            </p:cNvSpPr>
            <p:nvPr/>
          </p:nvSpPr>
          <p:spPr bwMode="gray">
            <a:xfrm>
              <a:off x="487" y="1836"/>
              <a:ext cx="1619" cy="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1400">
                  <a:solidFill>
                    <a:schemeClr val="bg1"/>
                  </a:solidFill>
                  <a:latin typeface="Arial" panose="020B0604020202020204" pitchFamily="34" charset="0"/>
                </a:rPr>
                <a:t>7</a:t>
              </a:r>
            </a:p>
          </p:txBody>
        </p:sp>
        <p:sp>
          <p:nvSpPr>
            <p:cNvPr id="124978" name="Text Box 50">
              <a:extLst>
                <a:ext uri="{FF2B5EF4-FFF2-40B4-BE49-F238E27FC236}">
                  <a16:creationId xmlns:a16="http://schemas.microsoft.com/office/drawing/2014/main" id="{EE64DC99-A65A-A916-DB75-9B1B934BF6CB}"/>
                </a:ext>
              </a:extLst>
            </p:cNvPr>
            <p:cNvSpPr txBox="1">
              <a:spLocks noChangeArrowheads="1"/>
            </p:cNvSpPr>
            <p:nvPr/>
          </p:nvSpPr>
          <p:spPr bwMode="auto">
            <a:xfrm>
              <a:off x="623" y="2106"/>
              <a:ext cx="1345" cy="1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2000"/>
                <a:t>Th</a:t>
              </a:r>
              <a:r>
                <a:rPr lang="en-US" altLang="en-US"/>
                <a:t>ị trường đảo chiều về 893 ngày 22/8/07</a:t>
              </a:r>
            </a:p>
          </p:txBody>
        </p:sp>
      </p:grpSp>
      <p:sp>
        <p:nvSpPr>
          <p:cNvPr id="124980" name="Freeform 52">
            <a:extLst>
              <a:ext uri="{FF2B5EF4-FFF2-40B4-BE49-F238E27FC236}">
                <a16:creationId xmlns:a16="http://schemas.microsoft.com/office/drawing/2014/main" id="{09B2ACF7-4F41-C999-A89A-AAAABAF6DBDC}"/>
              </a:ext>
            </a:extLst>
          </p:cNvPr>
          <p:cNvSpPr>
            <a:spLocks/>
          </p:cNvSpPr>
          <p:nvPr/>
        </p:nvSpPr>
        <p:spPr bwMode="gray">
          <a:xfrm>
            <a:off x="4772025" y="2119313"/>
            <a:ext cx="638175" cy="560387"/>
          </a:xfrm>
          <a:custGeom>
            <a:avLst/>
            <a:gdLst>
              <a:gd name="T0" fmla="*/ 0 w 982"/>
              <a:gd name="T1" fmla="*/ 774 h 774"/>
              <a:gd name="T2" fmla="*/ 2 w 982"/>
              <a:gd name="T3" fmla="*/ 770 h 774"/>
              <a:gd name="T4" fmla="*/ 8 w 982"/>
              <a:gd name="T5" fmla="*/ 754 h 774"/>
              <a:gd name="T6" fmla="*/ 16 w 982"/>
              <a:gd name="T7" fmla="*/ 730 h 774"/>
              <a:gd name="T8" fmla="*/ 32 w 982"/>
              <a:gd name="T9" fmla="*/ 698 h 774"/>
              <a:gd name="T10" fmla="*/ 50 w 982"/>
              <a:gd name="T11" fmla="*/ 660 h 774"/>
              <a:gd name="T12" fmla="*/ 76 w 982"/>
              <a:gd name="T13" fmla="*/ 618 h 774"/>
              <a:gd name="T14" fmla="*/ 106 w 982"/>
              <a:gd name="T15" fmla="*/ 574 h 774"/>
              <a:gd name="T16" fmla="*/ 142 w 982"/>
              <a:gd name="T17" fmla="*/ 528 h 774"/>
              <a:gd name="T18" fmla="*/ 186 w 982"/>
              <a:gd name="T19" fmla="*/ 482 h 774"/>
              <a:gd name="T20" fmla="*/ 236 w 982"/>
              <a:gd name="T21" fmla="*/ 438 h 774"/>
              <a:gd name="T22" fmla="*/ 294 w 982"/>
              <a:gd name="T23" fmla="*/ 398 h 774"/>
              <a:gd name="T24" fmla="*/ 360 w 982"/>
              <a:gd name="T25" fmla="*/ 360 h 774"/>
              <a:gd name="T26" fmla="*/ 426 w 982"/>
              <a:gd name="T27" fmla="*/ 332 h 774"/>
              <a:gd name="T28" fmla="*/ 488 w 982"/>
              <a:gd name="T29" fmla="*/ 314 h 774"/>
              <a:gd name="T30" fmla="*/ 544 w 982"/>
              <a:gd name="T31" fmla="*/ 304 h 774"/>
              <a:gd name="T32" fmla="*/ 594 w 982"/>
              <a:gd name="T33" fmla="*/ 300 h 774"/>
              <a:gd name="T34" fmla="*/ 638 w 982"/>
              <a:gd name="T35" fmla="*/ 300 h 774"/>
              <a:gd name="T36" fmla="*/ 678 w 982"/>
              <a:gd name="T37" fmla="*/ 304 h 774"/>
              <a:gd name="T38" fmla="*/ 710 w 982"/>
              <a:gd name="T39" fmla="*/ 312 h 774"/>
              <a:gd name="T40" fmla="*/ 736 w 982"/>
              <a:gd name="T41" fmla="*/ 320 h 774"/>
              <a:gd name="T42" fmla="*/ 754 w 982"/>
              <a:gd name="T43" fmla="*/ 326 h 774"/>
              <a:gd name="T44" fmla="*/ 766 w 982"/>
              <a:gd name="T45" fmla="*/ 332 h 774"/>
              <a:gd name="T46" fmla="*/ 770 w 982"/>
              <a:gd name="T47" fmla="*/ 334 h 774"/>
              <a:gd name="T48" fmla="*/ 680 w 982"/>
              <a:gd name="T49" fmla="*/ 476 h 774"/>
              <a:gd name="T50" fmla="*/ 982 w 982"/>
              <a:gd name="T51" fmla="*/ 370 h 774"/>
              <a:gd name="T52" fmla="*/ 912 w 982"/>
              <a:gd name="T53" fmla="*/ 0 h 774"/>
              <a:gd name="T54" fmla="*/ 854 w 982"/>
              <a:gd name="T55" fmla="*/ 150 h 774"/>
              <a:gd name="T56" fmla="*/ 850 w 982"/>
              <a:gd name="T57" fmla="*/ 148 h 774"/>
              <a:gd name="T58" fmla="*/ 838 w 982"/>
              <a:gd name="T59" fmla="*/ 142 h 774"/>
              <a:gd name="T60" fmla="*/ 822 w 982"/>
              <a:gd name="T61" fmla="*/ 134 h 774"/>
              <a:gd name="T62" fmla="*/ 798 w 982"/>
              <a:gd name="T63" fmla="*/ 126 h 774"/>
              <a:gd name="T64" fmla="*/ 768 w 982"/>
              <a:gd name="T65" fmla="*/ 120 h 774"/>
              <a:gd name="T66" fmla="*/ 732 w 982"/>
              <a:gd name="T67" fmla="*/ 114 h 774"/>
              <a:gd name="T68" fmla="*/ 692 w 982"/>
              <a:gd name="T69" fmla="*/ 110 h 774"/>
              <a:gd name="T70" fmla="*/ 646 w 982"/>
              <a:gd name="T71" fmla="*/ 110 h 774"/>
              <a:gd name="T72" fmla="*/ 596 w 982"/>
              <a:gd name="T73" fmla="*/ 116 h 774"/>
              <a:gd name="T74" fmla="*/ 540 w 982"/>
              <a:gd name="T75" fmla="*/ 126 h 774"/>
              <a:gd name="T76" fmla="*/ 482 w 982"/>
              <a:gd name="T77" fmla="*/ 146 h 774"/>
              <a:gd name="T78" fmla="*/ 422 w 982"/>
              <a:gd name="T79" fmla="*/ 172 h 774"/>
              <a:gd name="T80" fmla="*/ 356 w 982"/>
              <a:gd name="T81" fmla="*/ 210 h 774"/>
              <a:gd name="T82" fmla="*/ 290 w 982"/>
              <a:gd name="T83" fmla="*/ 258 h 774"/>
              <a:gd name="T84" fmla="*/ 230 w 982"/>
              <a:gd name="T85" fmla="*/ 310 h 774"/>
              <a:gd name="T86" fmla="*/ 178 w 982"/>
              <a:gd name="T87" fmla="*/ 364 h 774"/>
              <a:gd name="T88" fmla="*/ 136 w 982"/>
              <a:gd name="T89" fmla="*/ 422 h 774"/>
              <a:gd name="T90" fmla="*/ 100 w 982"/>
              <a:gd name="T91" fmla="*/ 480 h 774"/>
              <a:gd name="T92" fmla="*/ 72 w 982"/>
              <a:gd name="T93" fmla="*/ 536 h 774"/>
              <a:gd name="T94" fmla="*/ 48 w 982"/>
              <a:gd name="T95" fmla="*/ 590 h 774"/>
              <a:gd name="T96" fmla="*/ 30 w 982"/>
              <a:gd name="T97" fmla="*/ 640 h 774"/>
              <a:gd name="T98" fmla="*/ 18 w 982"/>
              <a:gd name="T99" fmla="*/ 684 h 774"/>
              <a:gd name="T100" fmla="*/ 8 w 982"/>
              <a:gd name="T101" fmla="*/ 722 h 774"/>
              <a:gd name="T102" fmla="*/ 4 w 982"/>
              <a:gd name="T103" fmla="*/ 750 h 774"/>
              <a:gd name="T104" fmla="*/ 0 w 982"/>
              <a:gd name="T105" fmla="*/ 768 h 774"/>
              <a:gd name="T106" fmla="*/ 0 w 982"/>
              <a:gd name="T107"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chemeClr val="hlink">
                  <a:gamma/>
                  <a:tint val="90980"/>
                  <a:invGamma/>
                  <a:alpha val="32001"/>
                </a:schemeClr>
              </a:gs>
              <a:gs pos="100000">
                <a:schemeClr val="hlink"/>
              </a:gs>
            </a:gsLst>
            <a:lin ang="0" scaled="1"/>
          </a:gradFill>
          <a:ln>
            <a:noFill/>
          </a:ln>
          <a:extLst>
            <a:ext uri="{91240B29-F687-4F45-9708-019B960494DF}">
              <a14:hiddenLine xmlns:a14="http://schemas.microsoft.com/office/drawing/2010/main" w="12700">
                <a:solidFill>
                  <a:srgbClr val="000000"/>
                </a:solidFill>
                <a:prstDash val="solid"/>
                <a:round/>
                <a:headEnd/>
                <a:tailEnd/>
              </a14:hiddenLine>
            </a:ext>
          </a:extLst>
        </p:spPr>
        <p:txBody>
          <a:bodyPr/>
          <a:lstStyle/>
          <a:p>
            <a:endParaRPr lang="en-US"/>
          </a:p>
        </p:txBody>
      </p:sp>
      <p:sp>
        <p:nvSpPr>
          <p:cNvPr id="124981" name="Freeform 53">
            <a:extLst>
              <a:ext uri="{FF2B5EF4-FFF2-40B4-BE49-F238E27FC236}">
                <a16:creationId xmlns:a16="http://schemas.microsoft.com/office/drawing/2014/main" id="{10973800-4767-D0C6-87ED-1740E8C5B3B6}"/>
              </a:ext>
            </a:extLst>
          </p:cNvPr>
          <p:cNvSpPr>
            <a:spLocks/>
          </p:cNvSpPr>
          <p:nvPr/>
        </p:nvSpPr>
        <p:spPr bwMode="gray">
          <a:xfrm>
            <a:off x="3657600" y="2590800"/>
            <a:ext cx="638175" cy="561975"/>
          </a:xfrm>
          <a:custGeom>
            <a:avLst/>
            <a:gdLst>
              <a:gd name="T0" fmla="*/ 0 w 982"/>
              <a:gd name="T1" fmla="*/ 774 h 774"/>
              <a:gd name="T2" fmla="*/ 2 w 982"/>
              <a:gd name="T3" fmla="*/ 770 h 774"/>
              <a:gd name="T4" fmla="*/ 8 w 982"/>
              <a:gd name="T5" fmla="*/ 754 h 774"/>
              <a:gd name="T6" fmla="*/ 16 w 982"/>
              <a:gd name="T7" fmla="*/ 730 h 774"/>
              <a:gd name="T8" fmla="*/ 32 w 982"/>
              <a:gd name="T9" fmla="*/ 698 h 774"/>
              <a:gd name="T10" fmla="*/ 50 w 982"/>
              <a:gd name="T11" fmla="*/ 660 h 774"/>
              <a:gd name="T12" fmla="*/ 76 w 982"/>
              <a:gd name="T13" fmla="*/ 618 h 774"/>
              <a:gd name="T14" fmla="*/ 106 w 982"/>
              <a:gd name="T15" fmla="*/ 574 h 774"/>
              <a:gd name="T16" fmla="*/ 142 w 982"/>
              <a:gd name="T17" fmla="*/ 528 h 774"/>
              <a:gd name="T18" fmla="*/ 186 w 982"/>
              <a:gd name="T19" fmla="*/ 482 h 774"/>
              <a:gd name="T20" fmla="*/ 236 w 982"/>
              <a:gd name="T21" fmla="*/ 438 h 774"/>
              <a:gd name="T22" fmla="*/ 294 w 982"/>
              <a:gd name="T23" fmla="*/ 398 h 774"/>
              <a:gd name="T24" fmla="*/ 360 w 982"/>
              <a:gd name="T25" fmla="*/ 360 h 774"/>
              <a:gd name="T26" fmla="*/ 426 w 982"/>
              <a:gd name="T27" fmla="*/ 332 h 774"/>
              <a:gd name="T28" fmla="*/ 488 w 982"/>
              <a:gd name="T29" fmla="*/ 314 h 774"/>
              <a:gd name="T30" fmla="*/ 544 w 982"/>
              <a:gd name="T31" fmla="*/ 304 h 774"/>
              <a:gd name="T32" fmla="*/ 594 w 982"/>
              <a:gd name="T33" fmla="*/ 300 h 774"/>
              <a:gd name="T34" fmla="*/ 638 w 982"/>
              <a:gd name="T35" fmla="*/ 300 h 774"/>
              <a:gd name="T36" fmla="*/ 678 w 982"/>
              <a:gd name="T37" fmla="*/ 304 h 774"/>
              <a:gd name="T38" fmla="*/ 710 w 982"/>
              <a:gd name="T39" fmla="*/ 312 h 774"/>
              <a:gd name="T40" fmla="*/ 736 w 982"/>
              <a:gd name="T41" fmla="*/ 320 h 774"/>
              <a:gd name="T42" fmla="*/ 754 w 982"/>
              <a:gd name="T43" fmla="*/ 326 h 774"/>
              <a:gd name="T44" fmla="*/ 766 w 982"/>
              <a:gd name="T45" fmla="*/ 332 h 774"/>
              <a:gd name="T46" fmla="*/ 770 w 982"/>
              <a:gd name="T47" fmla="*/ 334 h 774"/>
              <a:gd name="T48" fmla="*/ 680 w 982"/>
              <a:gd name="T49" fmla="*/ 476 h 774"/>
              <a:gd name="T50" fmla="*/ 982 w 982"/>
              <a:gd name="T51" fmla="*/ 370 h 774"/>
              <a:gd name="T52" fmla="*/ 912 w 982"/>
              <a:gd name="T53" fmla="*/ 0 h 774"/>
              <a:gd name="T54" fmla="*/ 854 w 982"/>
              <a:gd name="T55" fmla="*/ 150 h 774"/>
              <a:gd name="T56" fmla="*/ 850 w 982"/>
              <a:gd name="T57" fmla="*/ 148 h 774"/>
              <a:gd name="T58" fmla="*/ 838 w 982"/>
              <a:gd name="T59" fmla="*/ 142 h 774"/>
              <a:gd name="T60" fmla="*/ 822 w 982"/>
              <a:gd name="T61" fmla="*/ 134 h 774"/>
              <a:gd name="T62" fmla="*/ 798 w 982"/>
              <a:gd name="T63" fmla="*/ 126 h 774"/>
              <a:gd name="T64" fmla="*/ 768 w 982"/>
              <a:gd name="T65" fmla="*/ 120 h 774"/>
              <a:gd name="T66" fmla="*/ 732 w 982"/>
              <a:gd name="T67" fmla="*/ 114 h 774"/>
              <a:gd name="T68" fmla="*/ 692 w 982"/>
              <a:gd name="T69" fmla="*/ 110 h 774"/>
              <a:gd name="T70" fmla="*/ 646 w 982"/>
              <a:gd name="T71" fmla="*/ 110 h 774"/>
              <a:gd name="T72" fmla="*/ 596 w 982"/>
              <a:gd name="T73" fmla="*/ 116 h 774"/>
              <a:gd name="T74" fmla="*/ 540 w 982"/>
              <a:gd name="T75" fmla="*/ 126 h 774"/>
              <a:gd name="T76" fmla="*/ 482 w 982"/>
              <a:gd name="T77" fmla="*/ 146 h 774"/>
              <a:gd name="T78" fmla="*/ 422 w 982"/>
              <a:gd name="T79" fmla="*/ 172 h 774"/>
              <a:gd name="T80" fmla="*/ 356 w 982"/>
              <a:gd name="T81" fmla="*/ 210 h 774"/>
              <a:gd name="T82" fmla="*/ 290 w 982"/>
              <a:gd name="T83" fmla="*/ 258 h 774"/>
              <a:gd name="T84" fmla="*/ 230 w 982"/>
              <a:gd name="T85" fmla="*/ 310 h 774"/>
              <a:gd name="T86" fmla="*/ 178 w 982"/>
              <a:gd name="T87" fmla="*/ 364 h 774"/>
              <a:gd name="T88" fmla="*/ 136 w 982"/>
              <a:gd name="T89" fmla="*/ 422 h 774"/>
              <a:gd name="T90" fmla="*/ 100 w 982"/>
              <a:gd name="T91" fmla="*/ 480 h 774"/>
              <a:gd name="T92" fmla="*/ 72 w 982"/>
              <a:gd name="T93" fmla="*/ 536 h 774"/>
              <a:gd name="T94" fmla="*/ 48 w 982"/>
              <a:gd name="T95" fmla="*/ 590 h 774"/>
              <a:gd name="T96" fmla="*/ 30 w 982"/>
              <a:gd name="T97" fmla="*/ 640 h 774"/>
              <a:gd name="T98" fmla="*/ 18 w 982"/>
              <a:gd name="T99" fmla="*/ 684 h 774"/>
              <a:gd name="T100" fmla="*/ 8 w 982"/>
              <a:gd name="T101" fmla="*/ 722 h 774"/>
              <a:gd name="T102" fmla="*/ 4 w 982"/>
              <a:gd name="T103" fmla="*/ 750 h 774"/>
              <a:gd name="T104" fmla="*/ 0 w 982"/>
              <a:gd name="T105" fmla="*/ 768 h 774"/>
              <a:gd name="T106" fmla="*/ 0 w 982"/>
              <a:gd name="T107"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chemeClr val="folHlink">
                  <a:gamma/>
                  <a:tint val="57647"/>
                  <a:invGamma/>
                  <a:alpha val="32001"/>
                </a:schemeClr>
              </a:gs>
              <a:gs pos="100000">
                <a:schemeClr val="folHlink"/>
              </a:gs>
            </a:gsLst>
            <a:lin ang="0" scaled="1"/>
          </a:gradFill>
          <a:ln>
            <a:noFill/>
          </a:ln>
          <a:extLst>
            <a:ext uri="{91240B29-F687-4F45-9708-019B960494DF}">
              <a14:hiddenLine xmlns:a14="http://schemas.microsoft.com/office/drawing/2010/main" w="12700">
                <a:solidFill>
                  <a:srgbClr val="000000"/>
                </a:solidFill>
                <a:prstDash val="solid"/>
                <a:round/>
                <a:headEnd/>
                <a:tailEnd/>
              </a14:hiddenLine>
            </a:ext>
          </a:extLst>
        </p:spPr>
        <p:txBody>
          <a:bodyPr/>
          <a:lstStyle/>
          <a:p>
            <a:endParaRPr lang="en-US"/>
          </a:p>
        </p:txBody>
      </p:sp>
      <p:sp>
        <p:nvSpPr>
          <p:cNvPr id="124983" name="Freeform 55">
            <a:extLst>
              <a:ext uri="{FF2B5EF4-FFF2-40B4-BE49-F238E27FC236}">
                <a16:creationId xmlns:a16="http://schemas.microsoft.com/office/drawing/2014/main" id="{00908DF1-0E59-E6DC-6491-31A87B559EC4}"/>
              </a:ext>
            </a:extLst>
          </p:cNvPr>
          <p:cNvSpPr>
            <a:spLocks/>
          </p:cNvSpPr>
          <p:nvPr/>
        </p:nvSpPr>
        <p:spPr bwMode="gray">
          <a:xfrm>
            <a:off x="7515225" y="1295400"/>
            <a:ext cx="638175" cy="560388"/>
          </a:xfrm>
          <a:custGeom>
            <a:avLst/>
            <a:gdLst>
              <a:gd name="T0" fmla="*/ 0 w 982"/>
              <a:gd name="T1" fmla="*/ 774 h 774"/>
              <a:gd name="T2" fmla="*/ 2 w 982"/>
              <a:gd name="T3" fmla="*/ 770 h 774"/>
              <a:gd name="T4" fmla="*/ 8 w 982"/>
              <a:gd name="T5" fmla="*/ 754 h 774"/>
              <a:gd name="T6" fmla="*/ 16 w 982"/>
              <a:gd name="T7" fmla="*/ 730 h 774"/>
              <a:gd name="T8" fmla="*/ 32 w 982"/>
              <a:gd name="T9" fmla="*/ 698 h 774"/>
              <a:gd name="T10" fmla="*/ 50 w 982"/>
              <a:gd name="T11" fmla="*/ 660 h 774"/>
              <a:gd name="T12" fmla="*/ 76 w 982"/>
              <a:gd name="T13" fmla="*/ 618 h 774"/>
              <a:gd name="T14" fmla="*/ 106 w 982"/>
              <a:gd name="T15" fmla="*/ 574 h 774"/>
              <a:gd name="T16" fmla="*/ 142 w 982"/>
              <a:gd name="T17" fmla="*/ 528 h 774"/>
              <a:gd name="T18" fmla="*/ 186 w 982"/>
              <a:gd name="T19" fmla="*/ 482 h 774"/>
              <a:gd name="T20" fmla="*/ 236 w 982"/>
              <a:gd name="T21" fmla="*/ 438 h 774"/>
              <a:gd name="T22" fmla="*/ 294 w 982"/>
              <a:gd name="T23" fmla="*/ 398 h 774"/>
              <a:gd name="T24" fmla="*/ 360 w 982"/>
              <a:gd name="T25" fmla="*/ 360 h 774"/>
              <a:gd name="T26" fmla="*/ 426 w 982"/>
              <a:gd name="T27" fmla="*/ 332 h 774"/>
              <a:gd name="T28" fmla="*/ 488 w 982"/>
              <a:gd name="T29" fmla="*/ 314 h 774"/>
              <a:gd name="T30" fmla="*/ 544 w 982"/>
              <a:gd name="T31" fmla="*/ 304 h 774"/>
              <a:gd name="T32" fmla="*/ 594 w 982"/>
              <a:gd name="T33" fmla="*/ 300 h 774"/>
              <a:gd name="T34" fmla="*/ 638 w 982"/>
              <a:gd name="T35" fmla="*/ 300 h 774"/>
              <a:gd name="T36" fmla="*/ 678 w 982"/>
              <a:gd name="T37" fmla="*/ 304 h 774"/>
              <a:gd name="T38" fmla="*/ 710 w 982"/>
              <a:gd name="T39" fmla="*/ 312 h 774"/>
              <a:gd name="T40" fmla="*/ 736 w 982"/>
              <a:gd name="T41" fmla="*/ 320 h 774"/>
              <a:gd name="T42" fmla="*/ 754 w 982"/>
              <a:gd name="T43" fmla="*/ 326 h 774"/>
              <a:gd name="T44" fmla="*/ 766 w 982"/>
              <a:gd name="T45" fmla="*/ 332 h 774"/>
              <a:gd name="T46" fmla="*/ 770 w 982"/>
              <a:gd name="T47" fmla="*/ 334 h 774"/>
              <a:gd name="T48" fmla="*/ 680 w 982"/>
              <a:gd name="T49" fmla="*/ 476 h 774"/>
              <a:gd name="T50" fmla="*/ 982 w 982"/>
              <a:gd name="T51" fmla="*/ 370 h 774"/>
              <a:gd name="T52" fmla="*/ 912 w 982"/>
              <a:gd name="T53" fmla="*/ 0 h 774"/>
              <a:gd name="T54" fmla="*/ 854 w 982"/>
              <a:gd name="T55" fmla="*/ 150 h 774"/>
              <a:gd name="T56" fmla="*/ 850 w 982"/>
              <a:gd name="T57" fmla="*/ 148 h 774"/>
              <a:gd name="T58" fmla="*/ 838 w 982"/>
              <a:gd name="T59" fmla="*/ 142 h 774"/>
              <a:gd name="T60" fmla="*/ 822 w 982"/>
              <a:gd name="T61" fmla="*/ 134 h 774"/>
              <a:gd name="T62" fmla="*/ 798 w 982"/>
              <a:gd name="T63" fmla="*/ 126 h 774"/>
              <a:gd name="T64" fmla="*/ 768 w 982"/>
              <a:gd name="T65" fmla="*/ 120 h 774"/>
              <a:gd name="T66" fmla="*/ 732 w 982"/>
              <a:gd name="T67" fmla="*/ 114 h 774"/>
              <a:gd name="T68" fmla="*/ 692 w 982"/>
              <a:gd name="T69" fmla="*/ 110 h 774"/>
              <a:gd name="T70" fmla="*/ 646 w 982"/>
              <a:gd name="T71" fmla="*/ 110 h 774"/>
              <a:gd name="T72" fmla="*/ 596 w 982"/>
              <a:gd name="T73" fmla="*/ 116 h 774"/>
              <a:gd name="T74" fmla="*/ 540 w 982"/>
              <a:gd name="T75" fmla="*/ 126 h 774"/>
              <a:gd name="T76" fmla="*/ 482 w 982"/>
              <a:gd name="T77" fmla="*/ 146 h 774"/>
              <a:gd name="T78" fmla="*/ 422 w 982"/>
              <a:gd name="T79" fmla="*/ 172 h 774"/>
              <a:gd name="T80" fmla="*/ 356 w 982"/>
              <a:gd name="T81" fmla="*/ 210 h 774"/>
              <a:gd name="T82" fmla="*/ 290 w 982"/>
              <a:gd name="T83" fmla="*/ 258 h 774"/>
              <a:gd name="T84" fmla="*/ 230 w 982"/>
              <a:gd name="T85" fmla="*/ 310 h 774"/>
              <a:gd name="T86" fmla="*/ 178 w 982"/>
              <a:gd name="T87" fmla="*/ 364 h 774"/>
              <a:gd name="T88" fmla="*/ 136 w 982"/>
              <a:gd name="T89" fmla="*/ 422 h 774"/>
              <a:gd name="T90" fmla="*/ 100 w 982"/>
              <a:gd name="T91" fmla="*/ 480 h 774"/>
              <a:gd name="T92" fmla="*/ 72 w 982"/>
              <a:gd name="T93" fmla="*/ 536 h 774"/>
              <a:gd name="T94" fmla="*/ 48 w 982"/>
              <a:gd name="T95" fmla="*/ 590 h 774"/>
              <a:gd name="T96" fmla="*/ 30 w 982"/>
              <a:gd name="T97" fmla="*/ 640 h 774"/>
              <a:gd name="T98" fmla="*/ 18 w 982"/>
              <a:gd name="T99" fmla="*/ 684 h 774"/>
              <a:gd name="T100" fmla="*/ 8 w 982"/>
              <a:gd name="T101" fmla="*/ 722 h 774"/>
              <a:gd name="T102" fmla="*/ 4 w 982"/>
              <a:gd name="T103" fmla="*/ 750 h 774"/>
              <a:gd name="T104" fmla="*/ 0 w 982"/>
              <a:gd name="T105" fmla="*/ 768 h 774"/>
              <a:gd name="T106" fmla="*/ 0 w 982"/>
              <a:gd name="T107"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chemeClr val="hlink">
                  <a:gamma/>
                  <a:tint val="90980"/>
                  <a:invGamma/>
                  <a:alpha val="32001"/>
                </a:schemeClr>
              </a:gs>
              <a:gs pos="100000">
                <a:schemeClr val="hlink"/>
              </a:gs>
            </a:gsLst>
            <a:lin ang="0" scaled="1"/>
          </a:gradFill>
          <a:ln>
            <a:noFill/>
          </a:ln>
          <a:extLst>
            <a:ext uri="{91240B29-F687-4F45-9708-019B960494DF}">
              <a14:hiddenLine xmlns:a14="http://schemas.microsoft.com/office/drawing/2010/main" w="12700">
                <a:solidFill>
                  <a:srgbClr val="000000"/>
                </a:solidFill>
                <a:prstDash val="solid"/>
                <a:round/>
                <a:headEnd/>
                <a:tailEnd/>
              </a14:hiddenLine>
            </a:ext>
          </a:extLst>
        </p:spPr>
        <p:txBody>
          <a:bodyPr/>
          <a:lstStyle/>
          <a:p>
            <a:endParaRPr lang="en-US"/>
          </a:p>
        </p:txBody>
      </p:sp>
      <p:sp>
        <p:nvSpPr>
          <p:cNvPr id="124984" name="Freeform 56">
            <a:extLst>
              <a:ext uri="{FF2B5EF4-FFF2-40B4-BE49-F238E27FC236}">
                <a16:creationId xmlns:a16="http://schemas.microsoft.com/office/drawing/2014/main" id="{217E2AAF-94BD-1B6E-FCB7-311E342C6343}"/>
              </a:ext>
            </a:extLst>
          </p:cNvPr>
          <p:cNvSpPr>
            <a:spLocks/>
          </p:cNvSpPr>
          <p:nvPr/>
        </p:nvSpPr>
        <p:spPr bwMode="gray">
          <a:xfrm>
            <a:off x="6400800" y="1738313"/>
            <a:ext cx="638175" cy="561975"/>
          </a:xfrm>
          <a:custGeom>
            <a:avLst/>
            <a:gdLst>
              <a:gd name="T0" fmla="*/ 0 w 982"/>
              <a:gd name="T1" fmla="*/ 774 h 774"/>
              <a:gd name="T2" fmla="*/ 2 w 982"/>
              <a:gd name="T3" fmla="*/ 770 h 774"/>
              <a:gd name="T4" fmla="*/ 8 w 982"/>
              <a:gd name="T5" fmla="*/ 754 h 774"/>
              <a:gd name="T6" fmla="*/ 16 w 982"/>
              <a:gd name="T7" fmla="*/ 730 h 774"/>
              <a:gd name="T8" fmla="*/ 32 w 982"/>
              <a:gd name="T9" fmla="*/ 698 h 774"/>
              <a:gd name="T10" fmla="*/ 50 w 982"/>
              <a:gd name="T11" fmla="*/ 660 h 774"/>
              <a:gd name="T12" fmla="*/ 76 w 982"/>
              <a:gd name="T13" fmla="*/ 618 h 774"/>
              <a:gd name="T14" fmla="*/ 106 w 982"/>
              <a:gd name="T15" fmla="*/ 574 h 774"/>
              <a:gd name="T16" fmla="*/ 142 w 982"/>
              <a:gd name="T17" fmla="*/ 528 h 774"/>
              <a:gd name="T18" fmla="*/ 186 w 982"/>
              <a:gd name="T19" fmla="*/ 482 h 774"/>
              <a:gd name="T20" fmla="*/ 236 w 982"/>
              <a:gd name="T21" fmla="*/ 438 h 774"/>
              <a:gd name="T22" fmla="*/ 294 w 982"/>
              <a:gd name="T23" fmla="*/ 398 h 774"/>
              <a:gd name="T24" fmla="*/ 360 w 982"/>
              <a:gd name="T25" fmla="*/ 360 h 774"/>
              <a:gd name="T26" fmla="*/ 426 w 982"/>
              <a:gd name="T27" fmla="*/ 332 h 774"/>
              <a:gd name="T28" fmla="*/ 488 w 982"/>
              <a:gd name="T29" fmla="*/ 314 h 774"/>
              <a:gd name="T30" fmla="*/ 544 w 982"/>
              <a:gd name="T31" fmla="*/ 304 h 774"/>
              <a:gd name="T32" fmla="*/ 594 w 982"/>
              <a:gd name="T33" fmla="*/ 300 h 774"/>
              <a:gd name="T34" fmla="*/ 638 w 982"/>
              <a:gd name="T35" fmla="*/ 300 h 774"/>
              <a:gd name="T36" fmla="*/ 678 w 982"/>
              <a:gd name="T37" fmla="*/ 304 h 774"/>
              <a:gd name="T38" fmla="*/ 710 w 982"/>
              <a:gd name="T39" fmla="*/ 312 h 774"/>
              <a:gd name="T40" fmla="*/ 736 w 982"/>
              <a:gd name="T41" fmla="*/ 320 h 774"/>
              <a:gd name="T42" fmla="*/ 754 w 982"/>
              <a:gd name="T43" fmla="*/ 326 h 774"/>
              <a:gd name="T44" fmla="*/ 766 w 982"/>
              <a:gd name="T45" fmla="*/ 332 h 774"/>
              <a:gd name="T46" fmla="*/ 770 w 982"/>
              <a:gd name="T47" fmla="*/ 334 h 774"/>
              <a:gd name="T48" fmla="*/ 680 w 982"/>
              <a:gd name="T49" fmla="*/ 476 h 774"/>
              <a:gd name="T50" fmla="*/ 982 w 982"/>
              <a:gd name="T51" fmla="*/ 370 h 774"/>
              <a:gd name="T52" fmla="*/ 912 w 982"/>
              <a:gd name="T53" fmla="*/ 0 h 774"/>
              <a:gd name="T54" fmla="*/ 854 w 982"/>
              <a:gd name="T55" fmla="*/ 150 h 774"/>
              <a:gd name="T56" fmla="*/ 850 w 982"/>
              <a:gd name="T57" fmla="*/ 148 h 774"/>
              <a:gd name="T58" fmla="*/ 838 w 982"/>
              <a:gd name="T59" fmla="*/ 142 h 774"/>
              <a:gd name="T60" fmla="*/ 822 w 982"/>
              <a:gd name="T61" fmla="*/ 134 h 774"/>
              <a:gd name="T62" fmla="*/ 798 w 982"/>
              <a:gd name="T63" fmla="*/ 126 h 774"/>
              <a:gd name="T64" fmla="*/ 768 w 982"/>
              <a:gd name="T65" fmla="*/ 120 h 774"/>
              <a:gd name="T66" fmla="*/ 732 w 982"/>
              <a:gd name="T67" fmla="*/ 114 h 774"/>
              <a:gd name="T68" fmla="*/ 692 w 982"/>
              <a:gd name="T69" fmla="*/ 110 h 774"/>
              <a:gd name="T70" fmla="*/ 646 w 982"/>
              <a:gd name="T71" fmla="*/ 110 h 774"/>
              <a:gd name="T72" fmla="*/ 596 w 982"/>
              <a:gd name="T73" fmla="*/ 116 h 774"/>
              <a:gd name="T74" fmla="*/ 540 w 982"/>
              <a:gd name="T75" fmla="*/ 126 h 774"/>
              <a:gd name="T76" fmla="*/ 482 w 982"/>
              <a:gd name="T77" fmla="*/ 146 h 774"/>
              <a:gd name="T78" fmla="*/ 422 w 982"/>
              <a:gd name="T79" fmla="*/ 172 h 774"/>
              <a:gd name="T80" fmla="*/ 356 w 982"/>
              <a:gd name="T81" fmla="*/ 210 h 774"/>
              <a:gd name="T82" fmla="*/ 290 w 982"/>
              <a:gd name="T83" fmla="*/ 258 h 774"/>
              <a:gd name="T84" fmla="*/ 230 w 982"/>
              <a:gd name="T85" fmla="*/ 310 h 774"/>
              <a:gd name="T86" fmla="*/ 178 w 982"/>
              <a:gd name="T87" fmla="*/ 364 h 774"/>
              <a:gd name="T88" fmla="*/ 136 w 982"/>
              <a:gd name="T89" fmla="*/ 422 h 774"/>
              <a:gd name="T90" fmla="*/ 100 w 982"/>
              <a:gd name="T91" fmla="*/ 480 h 774"/>
              <a:gd name="T92" fmla="*/ 72 w 982"/>
              <a:gd name="T93" fmla="*/ 536 h 774"/>
              <a:gd name="T94" fmla="*/ 48 w 982"/>
              <a:gd name="T95" fmla="*/ 590 h 774"/>
              <a:gd name="T96" fmla="*/ 30 w 982"/>
              <a:gd name="T97" fmla="*/ 640 h 774"/>
              <a:gd name="T98" fmla="*/ 18 w 982"/>
              <a:gd name="T99" fmla="*/ 684 h 774"/>
              <a:gd name="T100" fmla="*/ 8 w 982"/>
              <a:gd name="T101" fmla="*/ 722 h 774"/>
              <a:gd name="T102" fmla="*/ 4 w 982"/>
              <a:gd name="T103" fmla="*/ 750 h 774"/>
              <a:gd name="T104" fmla="*/ 0 w 982"/>
              <a:gd name="T105" fmla="*/ 768 h 774"/>
              <a:gd name="T106" fmla="*/ 0 w 982"/>
              <a:gd name="T107"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chemeClr val="folHlink">
                  <a:gamma/>
                  <a:tint val="57647"/>
                  <a:invGamma/>
                  <a:alpha val="32001"/>
                </a:schemeClr>
              </a:gs>
              <a:gs pos="100000">
                <a:schemeClr val="folHlink"/>
              </a:gs>
            </a:gsLst>
            <a:lin ang="0" scaled="1"/>
          </a:gradFill>
          <a:ln>
            <a:noFill/>
          </a:ln>
          <a:extLst>
            <a:ext uri="{91240B29-F687-4F45-9708-019B960494DF}">
              <a14:hiddenLine xmlns:a14="http://schemas.microsoft.com/office/drawing/2010/main" w="12700">
                <a:solidFill>
                  <a:srgbClr val="000000"/>
                </a:solidFill>
                <a:prstDash val="solid"/>
                <a:round/>
                <a:headEnd/>
                <a:tailEnd/>
              </a14:hiddenLine>
            </a:ext>
          </a:extLst>
        </p:spPr>
        <p:txBody>
          <a:bodyPr/>
          <a:lstStyle/>
          <a:p>
            <a:endParaRPr lang="en-US"/>
          </a:p>
        </p:txBody>
      </p:sp>
      <p:pic>
        <p:nvPicPr>
          <p:cNvPr id="124994" name="Picture 66">
            <a:extLst>
              <a:ext uri="{FF2B5EF4-FFF2-40B4-BE49-F238E27FC236}">
                <a16:creationId xmlns:a16="http://schemas.microsoft.com/office/drawing/2014/main" id="{86339CB9-BFC1-2322-A3CF-7C5FE38C670F}"/>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95400"/>
            <a:ext cx="1447800" cy="1447800"/>
          </a:xfrm>
          <a:prstGeom prst="rect">
            <a:avLst/>
          </a:prstGeom>
          <a:noFill/>
          <a:extLst>
            <a:ext uri="{909E8E84-426E-40DD-AFC4-6F175D3DCCD1}">
              <a14:hiddenFill xmlns:a14="http://schemas.microsoft.com/office/drawing/2010/main">
                <a:solidFill>
                  <a:srgbClr val="FFFFFF"/>
                </a:solidFill>
              </a14:hiddenFill>
            </a:ext>
          </a:extLst>
        </p:spPr>
      </p:pic>
      <p:sp>
        <p:nvSpPr>
          <p:cNvPr id="124995" name="Rectangle 67">
            <a:extLst>
              <a:ext uri="{FF2B5EF4-FFF2-40B4-BE49-F238E27FC236}">
                <a16:creationId xmlns:a16="http://schemas.microsoft.com/office/drawing/2014/main" id="{2C3A5112-3282-5055-821E-330D22383A74}"/>
              </a:ext>
            </a:extLst>
          </p:cNvPr>
          <p:cNvSpPr>
            <a:spLocks noChangeArrowheads="1"/>
          </p:cNvSpPr>
          <p:nvPr/>
        </p:nvSpPr>
        <p:spPr bwMode="auto">
          <a:xfrm>
            <a:off x="7391400" y="6553200"/>
            <a:ext cx="129540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24996" name="Picture 68">
            <a:extLst>
              <a:ext uri="{FF2B5EF4-FFF2-40B4-BE49-F238E27FC236}">
                <a16:creationId xmlns:a16="http://schemas.microsoft.com/office/drawing/2014/main" id="{0A8CDDF9-7B77-3FF2-E819-02DEF2DD388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481888" y="5105400"/>
            <a:ext cx="1433512" cy="1752600"/>
          </a:xfrm>
          <a:prstGeom prst="rect">
            <a:avLst/>
          </a:prstGeom>
          <a:noFill/>
          <a:extLst>
            <a:ext uri="{909E8E84-426E-40DD-AFC4-6F175D3DCCD1}">
              <a14:hiddenFill xmlns:a14="http://schemas.microsoft.com/office/drawing/2010/main">
                <a:solidFill>
                  <a:srgbClr val="FFFFFF"/>
                </a:solidFill>
              </a14:hiddenFill>
            </a:ext>
          </a:extLst>
        </p:spPr>
      </p:pic>
      <p:sp>
        <p:nvSpPr>
          <p:cNvPr id="124997" name="Rectangle 69">
            <a:extLst>
              <a:ext uri="{FF2B5EF4-FFF2-40B4-BE49-F238E27FC236}">
                <a16:creationId xmlns:a16="http://schemas.microsoft.com/office/drawing/2014/main" id="{10295D79-009A-EBF5-8E8C-59E89B41DD95}"/>
              </a:ext>
            </a:extLst>
          </p:cNvPr>
          <p:cNvSpPr>
            <a:spLocks noGrp="1" noChangeArrowheads="1"/>
          </p:cNvSpPr>
          <p:nvPr>
            <p:ph type="title"/>
          </p:nvPr>
        </p:nvSpPr>
        <p:spPr/>
        <p:txBody>
          <a:bodyPr/>
          <a:lstStyle/>
          <a:p>
            <a:endParaRPr lang="en-US" altLang="en-US"/>
          </a:p>
        </p:txBody>
      </p:sp>
      <p:sp>
        <p:nvSpPr>
          <p:cNvPr id="124998" name="Rectangle 70">
            <a:extLst>
              <a:ext uri="{FF2B5EF4-FFF2-40B4-BE49-F238E27FC236}">
                <a16:creationId xmlns:a16="http://schemas.microsoft.com/office/drawing/2014/main" id="{9E7C2ACE-B4A8-C057-2DA3-067FE00A93AF}"/>
              </a:ext>
            </a:extLst>
          </p:cNvPr>
          <p:cNvSpPr>
            <a:spLocks noChangeArrowheads="1"/>
          </p:cNvSpPr>
          <p:nvPr/>
        </p:nvSpPr>
        <p:spPr bwMode="white">
          <a:xfrm>
            <a:off x="914400" y="503238"/>
            <a:ext cx="65532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3200">
                <a:solidFill>
                  <a:schemeClr val="bg1"/>
                </a:solidFill>
                <a:latin typeface="Verdana" panose="020B0604030504040204" pitchFamily="34" charset="0"/>
              </a:defRPr>
            </a:lvl1pPr>
            <a:lvl2pPr algn="ctr">
              <a:defRPr sz="3200">
                <a:solidFill>
                  <a:schemeClr val="bg1"/>
                </a:solidFill>
                <a:latin typeface="Verdana" panose="020B0604030504040204" pitchFamily="34" charset="0"/>
              </a:defRPr>
            </a:lvl2pPr>
            <a:lvl3pPr algn="ctr">
              <a:defRPr sz="3200">
                <a:solidFill>
                  <a:schemeClr val="bg1"/>
                </a:solidFill>
                <a:latin typeface="Verdana" panose="020B0604030504040204" pitchFamily="34" charset="0"/>
              </a:defRPr>
            </a:lvl3pPr>
            <a:lvl4pPr algn="ctr">
              <a:defRPr sz="3200">
                <a:solidFill>
                  <a:schemeClr val="bg1"/>
                </a:solidFill>
                <a:latin typeface="Verdana" panose="020B0604030504040204" pitchFamily="34" charset="0"/>
              </a:defRPr>
            </a:lvl4pPr>
            <a:lvl5pPr algn="ctr">
              <a:defRPr sz="3200">
                <a:solidFill>
                  <a:schemeClr val="bg1"/>
                </a:solidFill>
                <a:latin typeface="Verdana" panose="020B0604030504040204" pitchFamily="34" charset="0"/>
              </a:defRPr>
            </a:lvl5pPr>
            <a:lvl6pPr marL="457200" algn="ctr" fontAlgn="base">
              <a:spcBef>
                <a:spcPct val="0"/>
              </a:spcBef>
              <a:spcAft>
                <a:spcPct val="0"/>
              </a:spcAft>
              <a:defRPr sz="3200">
                <a:solidFill>
                  <a:schemeClr val="bg1"/>
                </a:solidFill>
                <a:latin typeface="Verdana" panose="020B0604030504040204" pitchFamily="34" charset="0"/>
              </a:defRPr>
            </a:lvl6pPr>
            <a:lvl7pPr marL="914400" algn="ctr" fontAlgn="base">
              <a:spcBef>
                <a:spcPct val="0"/>
              </a:spcBef>
              <a:spcAft>
                <a:spcPct val="0"/>
              </a:spcAft>
              <a:defRPr sz="3200">
                <a:solidFill>
                  <a:schemeClr val="bg1"/>
                </a:solidFill>
                <a:latin typeface="Verdana" panose="020B0604030504040204" pitchFamily="34" charset="0"/>
              </a:defRPr>
            </a:lvl7pPr>
            <a:lvl8pPr marL="1371600" algn="ctr" fontAlgn="base">
              <a:spcBef>
                <a:spcPct val="0"/>
              </a:spcBef>
              <a:spcAft>
                <a:spcPct val="0"/>
              </a:spcAft>
              <a:defRPr sz="3200">
                <a:solidFill>
                  <a:schemeClr val="bg1"/>
                </a:solidFill>
                <a:latin typeface="Verdana" panose="020B0604030504040204" pitchFamily="34" charset="0"/>
              </a:defRPr>
            </a:lvl8pPr>
            <a:lvl9pPr marL="1828800" algn="ctr" fontAlgn="base">
              <a:spcBef>
                <a:spcPct val="0"/>
              </a:spcBef>
              <a:spcAft>
                <a:spcPct val="0"/>
              </a:spcAft>
              <a:defRPr sz="3200">
                <a:solidFill>
                  <a:schemeClr val="bg1"/>
                </a:solidFill>
                <a:latin typeface="Verdana" panose="020B0604030504040204" pitchFamily="34" charset="0"/>
              </a:defRPr>
            </a:lvl9pPr>
          </a:lstStyle>
          <a:p>
            <a:r>
              <a:rPr lang="en-US" altLang="ko-KR" b="1">
                <a:latin typeface="Times New Roman" panose="02020603050405020304" pitchFamily="18" charset="0"/>
                <a:ea typeface="굴림" panose="020B0600000101010101" pitchFamily="34" charset="-127"/>
              </a:rPr>
              <a:t>GIAI </a:t>
            </a:r>
            <a:r>
              <a:rPr lang="en-US" altLang="en-US" b="1">
                <a:latin typeface="Times New Roman" panose="02020603050405020304" pitchFamily="18" charset="0"/>
              </a:rPr>
              <a:t>ĐOẠN TĂNG 399-1171</a:t>
            </a:r>
          </a:p>
        </p:txBody>
      </p:sp>
      <p:sp>
        <p:nvSpPr>
          <p:cNvPr id="124999" name="Rectangle 71">
            <a:extLst>
              <a:ext uri="{FF2B5EF4-FFF2-40B4-BE49-F238E27FC236}">
                <a16:creationId xmlns:a16="http://schemas.microsoft.com/office/drawing/2014/main" id="{6CEBB09F-3448-80C7-F84A-AE45025B4D92}"/>
              </a:ext>
            </a:extLst>
          </p:cNvPr>
          <p:cNvSpPr>
            <a:spLocks noChangeArrowheads="1"/>
          </p:cNvSpPr>
          <p:nvPr/>
        </p:nvSpPr>
        <p:spPr bwMode="auto">
          <a:xfrm>
            <a:off x="6172200" y="190500"/>
            <a:ext cx="182880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i="1"/>
              <a:t>Phòng DV-ĐTTC</a:t>
            </a:r>
          </a:p>
        </p:txBody>
      </p:sp>
      <p:sp>
        <p:nvSpPr>
          <p:cNvPr id="125000" name="Text Box 72">
            <a:extLst>
              <a:ext uri="{FF2B5EF4-FFF2-40B4-BE49-F238E27FC236}">
                <a16:creationId xmlns:a16="http://schemas.microsoft.com/office/drawing/2014/main" id="{DAC4965D-0295-EDF3-ACEE-CBF5E9E56346}"/>
              </a:ext>
            </a:extLst>
          </p:cNvPr>
          <p:cNvSpPr txBox="1">
            <a:spLocks noChangeArrowheads="1"/>
          </p:cNvSpPr>
          <p:nvPr/>
        </p:nvSpPr>
        <p:spPr bwMode="auto">
          <a:xfrm>
            <a:off x="-76200" y="941388"/>
            <a:ext cx="304800" cy="256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b="1">
                <a:solidFill>
                  <a:schemeClr val="hlink"/>
                </a:solidFill>
              </a:rPr>
              <a:t>FIBONACCI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xit" presetSubtype="10" fill="hold" nodeType="afterEffect">
                                  <p:stCondLst>
                                    <p:cond delay="0"/>
                                  </p:stCondLst>
                                  <p:childTnLst>
                                    <p:animEffect transition="out" filter="checkerboard(across)">
                                      <p:cBhvr>
                                        <p:cTn id="6" dur="500"/>
                                        <p:tgtEl>
                                          <p:spTgt spid="124994"/>
                                        </p:tgtEl>
                                      </p:cBhvr>
                                    </p:animEffect>
                                    <p:set>
                                      <p:cBhvr>
                                        <p:cTn id="7" dur="1" fill="hold">
                                          <p:stCondLst>
                                            <p:cond delay="499"/>
                                          </p:stCondLst>
                                        </p:cTn>
                                        <p:tgtEl>
                                          <p:spTgt spid="124994"/>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mph" presetSubtype="0" fill="hold" grpId="0" nodeType="clickEffect">
                                  <p:stCondLst>
                                    <p:cond delay="0"/>
                                  </p:stCondLst>
                                  <p:childTnLst>
                                    <p:animRot by="21600000">
                                      <p:cBhvr>
                                        <p:cTn id="11" dur="2000" fill="hold"/>
                                        <p:tgtEl>
                                          <p:spTgt spid="125000"/>
                                        </p:tgtEl>
                                        <p:attrNameLst>
                                          <p:attrName>r</p:attrName>
                                        </p:attrNameLst>
                                      </p:cBhvr>
                                    </p:animRo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124998"/>
                                        </p:tgtEl>
                                        <p:attrNameLst>
                                          <p:attrName>style.visibility</p:attrName>
                                        </p:attrNameLst>
                                      </p:cBhvr>
                                      <p:to>
                                        <p:strVal val="visible"/>
                                      </p:to>
                                    </p:set>
                                    <p:animEffect transition="in" filter="checkerboard(across)">
                                      <p:cBhvr>
                                        <p:cTn id="16" dur="500"/>
                                        <p:tgtEl>
                                          <p:spTgt spid="12499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1" presetClass="entr" presetSubtype="4" fill="hold" nodeType="clickEffect">
                                  <p:stCondLst>
                                    <p:cond delay="0"/>
                                  </p:stCondLst>
                                  <p:childTnLst>
                                    <p:set>
                                      <p:cBhvr>
                                        <p:cTn id="20" dur="1" fill="hold">
                                          <p:stCondLst>
                                            <p:cond delay="0"/>
                                          </p:stCondLst>
                                        </p:cTn>
                                        <p:tgtEl>
                                          <p:spTgt spid="124944"/>
                                        </p:tgtEl>
                                        <p:attrNameLst>
                                          <p:attrName>style.visibility</p:attrName>
                                        </p:attrNameLst>
                                      </p:cBhvr>
                                      <p:to>
                                        <p:strVal val="visible"/>
                                      </p:to>
                                    </p:set>
                                    <p:animEffect transition="in" filter="wheel(4)">
                                      <p:cBhvr>
                                        <p:cTn id="21" dur="2000"/>
                                        <p:tgtEl>
                                          <p:spTgt spid="12494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124933"/>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4" presetClass="entr" presetSubtype="10" fill="hold" nodeType="clickEffect">
                                  <p:stCondLst>
                                    <p:cond delay="0"/>
                                  </p:stCondLst>
                                  <p:childTnLst>
                                    <p:set>
                                      <p:cBhvr>
                                        <p:cTn id="29" dur="1" fill="hold">
                                          <p:stCondLst>
                                            <p:cond delay="0"/>
                                          </p:stCondLst>
                                        </p:cTn>
                                        <p:tgtEl>
                                          <p:spTgt spid="124985"/>
                                        </p:tgtEl>
                                        <p:attrNameLst>
                                          <p:attrName>style.visibility</p:attrName>
                                        </p:attrNameLst>
                                      </p:cBhvr>
                                      <p:to>
                                        <p:strVal val="visible"/>
                                      </p:to>
                                    </p:set>
                                    <p:animEffect transition="in" filter="randombar(horizontal)">
                                      <p:cBhvr>
                                        <p:cTn id="30" dur="500"/>
                                        <p:tgtEl>
                                          <p:spTgt spid="12498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nodeType="clickEffect">
                                  <p:stCondLst>
                                    <p:cond delay="0"/>
                                  </p:stCondLst>
                                  <p:childTnLst>
                                    <p:set>
                                      <p:cBhvr>
                                        <p:cTn id="34" dur="1" fill="hold">
                                          <p:stCondLst>
                                            <p:cond delay="0"/>
                                          </p:stCondLst>
                                        </p:cTn>
                                        <p:tgtEl>
                                          <p:spTgt spid="124932"/>
                                        </p:tgtEl>
                                        <p:attrNameLst>
                                          <p:attrName>style.visibility</p:attrName>
                                        </p:attrNameLst>
                                      </p:cBhvr>
                                      <p:to>
                                        <p:strVal val="visible"/>
                                      </p:to>
                                    </p:set>
                                    <p:animEffect transition="in" filter="blinds(horizontal)">
                                      <p:cBhvr>
                                        <p:cTn id="35" dur="500"/>
                                        <p:tgtEl>
                                          <p:spTgt spid="12493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8" presetClass="entr" presetSubtype="12" fill="hold" nodeType="clickEffect">
                                  <p:stCondLst>
                                    <p:cond delay="0"/>
                                  </p:stCondLst>
                                  <p:childTnLst>
                                    <p:set>
                                      <p:cBhvr>
                                        <p:cTn id="39" dur="1" fill="hold">
                                          <p:stCondLst>
                                            <p:cond delay="0"/>
                                          </p:stCondLst>
                                        </p:cTn>
                                        <p:tgtEl>
                                          <p:spTgt spid="124986"/>
                                        </p:tgtEl>
                                        <p:attrNameLst>
                                          <p:attrName>style.visibility</p:attrName>
                                        </p:attrNameLst>
                                      </p:cBhvr>
                                      <p:to>
                                        <p:strVal val="visible"/>
                                      </p:to>
                                    </p:set>
                                    <p:animEffect transition="in" filter="strips(downLeft)">
                                      <p:cBhvr>
                                        <p:cTn id="40" dur="500"/>
                                        <p:tgtEl>
                                          <p:spTgt spid="124986"/>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nodeType="clickEffect">
                                  <p:stCondLst>
                                    <p:cond delay="0"/>
                                  </p:stCondLst>
                                  <p:childTnLst>
                                    <p:set>
                                      <p:cBhvr>
                                        <p:cTn id="44" dur="1" fill="hold">
                                          <p:stCondLst>
                                            <p:cond delay="0"/>
                                          </p:stCondLst>
                                        </p:cTn>
                                        <p:tgtEl>
                                          <p:spTgt spid="124981"/>
                                        </p:tgtEl>
                                        <p:attrNameLst>
                                          <p:attrName>style.visibility</p:attrName>
                                        </p:attrNameLst>
                                      </p:cBhvr>
                                      <p:to>
                                        <p:strVal val="visible"/>
                                      </p:to>
                                    </p:set>
                                    <p:animEffect transition="in" filter="blinds(horizontal)">
                                      <p:cBhvr>
                                        <p:cTn id="45" dur="500"/>
                                        <p:tgtEl>
                                          <p:spTgt spid="124981"/>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 presetClass="entr" presetSubtype="10" fill="hold" nodeType="clickEffect">
                                  <p:stCondLst>
                                    <p:cond delay="0"/>
                                  </p:stCondLst>
                                  <p:childTnLst>
                                    <p:set>
                                      <p:cBhvr>
                                        <p:cTn id="49" dur="1" fill="hold">
                                          <p:stCondLst>
                                            <p:cond delay="0"/>
                                          </p:stCondLst>
                                        </p:cTn>
                                        <p:tgtEl>
                                          <p:spTgt spid="124963"/>
                                        </p:tgtEl>
                                        <p:attrNameLst>
                                          <p:attrName>style.visibility</p:attrName>
                                        </p:attrNameLst>
                                      </p:cBhvr>
                                      <p:to>
                                        <p:strVal val="visible"/>
                                      </p:to>
                                    </p:set>
                                    <p:animEffect transition="in" filter="checkerboard(across)">
                                      <p:cBhvr>
                                        <p:cTn id="50" dur="500"/>
                                        <p:tgtEl>
                                          <p:spTgt spid="124963"/>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10" fill="hold" nodeType="clickEffect">
                                  <p:stCondLst>
                                    <p:cond delay="0"/>
                                  </p:stCondLst>
                                  <p:childTnLst>
                                    <p:set>
                                      <p:cBhvr>
                                        <p:cTn id="54" dur="1" fill="hold">
                                          <p:stCondLst>
                                            <p:cond delay="0"/>
                                          </p:stCondLst>
                                        </p:cTn>
                                        <p:tgtEl>
                                          <p:spTgt spid="124980"/>
                                        </p:tgtEl>
                                        <p:attrNameLst>
                                          <p:attrName>style.visibility</p:attrName>
                                        </p:attrNameLst>
                                      </p:cBhvr>
                                      <p:to>
                                        <p:strVal val="visible"/>
                                      </p:to>
                                    </p:set>
                                    <p:animEffect transition="in" filter="blinds(horizontal)">
                                      <p:cBhvr>
                                        <p:cTn id="55" dur="500"/>
                                        <p:tgtEl>
                                          <p:spTgt spid="124980"/>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4" presetClass="entr" presetSubtype="0" fill="hold" nodeType="clickEffect">
                                  <p:stCondLst>
                                    <p:cond delay="0"/>
                                  </p:stCondLst>
                                  <p:childTnLst>
                                    <p:set>
                                      <p:cBhvr>
                                        <p:cTn id="59" dur="1" fill="hold">
                                          <p:stCondLst>
                                            <p:cond delay="0"/>
                                          </p:stCondLst>
                                        </p:cTn>
                                        <p:tgtEl>
                                          <p:spTgt spid="124987"/>
                                        </p:tgtEl>
                                        <p:attrNameLst>
                                          <p:attrName>style.visibility</p:attrName>
                                        </p:attrNameLst>
                                      </p:cBhvr>
                                      <p:to>
                                        <p:strVal val="visible"/>
                                      </p:to>
                                    </p:set>
                                    <p:anim to="" calcmode="lin" valueType="num">
                                      <p:cBhvr>
                                        <p:cTn id="60" dur="1" fill="hold"/>
                                        <p:tgtEl>
                                          <p:spTgt spid="124987"/>
                                        </p:tgtEl>
                                        <p:attrNameLst>
                                          <p:attrName/>
                                        </p:attrNameLst>
                                      </p:cBhvr>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3" presetClass="entr" presetSubtype="10" fill="hold" nodeType="clickEffect">
                                  <p:stCondLst>
                                    <p:cond delay="0"/>
                                  </p:stCondLst>
                                  <p:childTnLst>
                                    <p:set>
                                      <p:cBhvr>
                                        <p:cTn id="64" dur="1" fill="hold">
                                          <p:stCondLst>
                                            <p:cond delay="0"/>
                                          </p:stCondLst>
                                        </p:cTn>
                                        <p:tgtEl>
                                          <p:spTgt spid="124984"/>
                                        </p:tgtEl>
                                        <p:attrNameLst>
                                          <p:attrName>style.visibility</p:attrName>
                                        </p:attrNameLst>
                                      </p:cBhvr>
                                      <p:to>
                                        <p:strVal val="visible"/>
                                      </p:to>
                                    </p:set>
                                    <p:animEffect transition="in" filter="blinds(horizontal)">
                                      <p:cBhvr>
                                        <p:cTn id="65" dur="500"/>
                                        <p:tgtEl>
                                          <p:spTgt spid="124984"/>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8" presetClass="entr" presetSubtype="12" fill="hold" nodeType="clickEffect">
                                  <p:stCondLst>
                                    <p:cond delay="0"/>
                                  </p:stCondLst>
                                  <p:childTnLst>
                                    <p:set>
                                      <p:cBhvr>
                                        <p:cTn id="69" dur="1" fill="hold">
                                          <p:stCondLst>
                                            <p:cond delay="0"/>
                                          </p:stCondLst>
                                        </p:cTn>
                                        <p:tgtEl>
                                          <p:spTgt spid="124988"/>
                                        </p:tgtEl>
                                        <p:attrNameLst>
                                          <p:attrName>style.visibility</p:attrName>
                                        </p:attrNameLst>
                                      </p:cBhvr>
                                      <p:to>
                                        <p:strVal val="visible"/>
                                      </p:to>
                                    </p:set>
                                    <p:animEffect transition="in" filter="strips(downLeft)">
                                      <p:cBhvr>
                                        <p:cTn id="70" dur="500"/>
                                        <p:tgtEl>
                                          <p:spTgt spid="124988"/>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3" presetClass="entr" presetSubtype="10" fill="hold" nodeType="clickEffect">
                                  <p:stCondLst>
                                    <p:cond delay="0"/>
                                  </p:stCondLst>
                                  <p:childTnLst>
                                    <p:set>
                                      <p:cBhvr>
                                        <p:cTn id="74" dur="1" fill="hold">
                                          <p:stCondLst>
                                            <p:cond delay="0"/>
                                          </p:stCondLst>
                                        </p:cTn>
                                        <p:tgtEl>
                                          <p:spTgt spid="124983"/>
                                        </p:tgtEl>
                                        <p:attrNameLst>
                                          <p:attrName>style.visibility</p:attrName>
                                        </p:attrNameLst>
                                      </p:cBhvr>
                                      <p:to>
                                        <p:strVal val="visible"/>
                                      </p:to>
                                    </p:set>
                                    <p:animEffect transition="in" filter="blinds(horizontal)">
                                      <p:cBhvr>
                                        <p:cTn id="75" dur="500"/>
                                        <p:tgtEl>
                                          <p:spTgt spid="124983"/>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8" presetClass="entr" presetSubtype="16" fill="hold" nodeType="clickEffect">
                                  <p:stCondLst>
                                    <p:cond delay="0"/>
                                  </p:stCondLst>
                                  <p:childTnLst>
                                    <p:set>
                                      <p:cBhvr>
                                        <p:cTn id="79" dur="1" fill="hold">
                                          <p:stCondLst>
                                            <p:cond delay="0"/>
                                          </p:stCondLst>
                                        </p:cTn>
                                        <p:tgtEl>
                                          <p:spTgt spid="124972"/>
                                        </p:tgtEl>
                                        <p:attrNameLst>
                                          <p:attrName>style.visibility</p:attrName>
                                        </p:attrNameLst>
                                      </p:cBhvr>
                                      <p:to>
                                        <p:strVal val="visible"/>
                                      </p:to>
                                    </p:set>
                                    <p:animEffect transition="in" filter="diamond(in)">
                                      <p:cBhvr>
                                        <p:cTn id="80" dur="2000"/>
                                        <p:tgtEl>
                                          <p:spTgt spid="1249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98" grpId="0"/>
      <p:bldP spid="12500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D89FA25F-B7FB-886C-42F8-436258B7BAA0}"/>
              </a:ext>
            </a:extLst>
          </p:cNvPr>
          <p:cNvSpPr>
            <a:spLocks noGrp="1"/>
          </p:cNvSpPr>
          <p:nvPr>
            <p:ph type="ftr" sz="quarter" idx="10"/>
          </p:nvPr>
        </p:nvSpPr>
        <p:spPr/>
        <p:txBody>
          <a:bodyPr/>
          <a:lstStyle/>
          <a:p>
            <a:r>
              <a:rPr lang="en-US" altLang="en-US"/>
              <a:t>Company Name</a:t>
            </a:r>
          </a:p>
        </p:txBody>
      </p:sp>
      <p:sp>
        <p:nvSpPr>
          <p:cNvPr id="9" name="Date Placeholder 5">
            <a:extLst>
              <a:ext uri="{FF2B5EF4-FFF2-40B4-BE49-F238E27FC236}">
                <a16:creationId xmlns:a16="http://schemas.microsoft.com/office/drawing/2014/main" id="{479741A4-0753-B697-3204-3B9617BB7696}"/>
              </a:ext>
            </a:extLst>
          </p:cNvPr>
          <p:cNvSpPr>
            <a:spLocks noGrp="1"/>
          </p:cNvSpPr>
          <p:nvPr>
            <p:ph type="dt" sz="half" idx="12"/>
          </p:nvPr>
        </p:nvSpPr>
        <p:spPr/>
        <p:txBody>
          <a:bodyPr/>
          <a:lstStyle/>
          <a:p>
            <a:r>
              <a:rPr lang="en-US" altLang="en-US"/>
              <a:t>www.themegallery.com</a:t>
            </a:r>
          </a:p>
        </p:txBody>
      </p:sp>
      <p:sp>
        <p:nvSpPr>
          <p:cNvPr id="143362" name="Rectangle 2">
            <a:extLst>
              <a:ext uri="{FF2B5EF4-FFF2-40B4-BE49-F238E27FC236}">
                <a16:creationId xmlns:a16="http://schemas.microsoft.com/office/drawing/2014/main" id="{375A598B-870F-9A80-6B42-E2B2E7446B57}"/>
              </a:ext>
            </a:extLst>
          </p:cNvPr>
          <p:cNvSpPr>
            <a:spLocks noGrp="1" noChangeArrowheads="1"/>
          </p:cNvSpPr>
          <p:nvPr>
            <p:ph type="title"/>
          </p:nvPr>
        </p:nvSpPr>
        <p:spPr/>
        <p:txBody>
          <a:bodyPr/>
          <a:lstStyle/>
          <a:p>
            <a:r>
              <a:rPr lang="en-US" altLang="en-US" b="1">
                <a:latin typeface="Times New Roman" panose="02020603050405020304" pitchFamily="18" charset="0"/>
              </a:rPr>
              <a:t>4. DỰ ĐOÁN TƯƠNG LAI</a:t>
            </a:r>
          </a:p>
        </p:txBody>
      </p:sp>
      <p:sp>
        <p:nvSpPr>
          <p:cNvPr id="143363" name="Rectangle 3">
            <a:extLst>
              <a:ext uri="{FF2B5EF4-FFF2-40B4-BE49-F238E27FC236}">
                <a16:creationId xmlns:a16="http://schemas.microsoft.com/office/drawing/2014/main" id="{99AF966D-7FF5-72A5-FA96-A76E6D70F0C7}"/>
              </a:ext>
            </a:extLst>
          </p:cNvPr>
          <p:cNvSpPr>
            <a:spLocks noGrp="1" noChangeArrowheads="1"/>
          </p:cNvSpPr>
          <p:nvPr>
            <p:ph type="body" idx="1"/>
          </p:nvPr>
        </p:nvSpPr>
        <p:spPr>
          <a:xfrm>
            <a:off x="619125" y="1295400"/>
            <a:ext cx="7824788" cy="5181600"/>
          </a:xfrm>
        </p:spPr>
        <p:txBody>
          <a:bodyPr/>
          <a:lstStyle/>
          <a:p>
            <a:r>
              <a:rPr lang="en-US" altLang="en-US" sz="2800">
                <a:latin typeface="Times New Roman" panose="02020603050405020304" pitchFamily="18" charset="0"/>
                <a:sym typeface="Wingdings" panose="05000000000000000000" pitchFamily="2" charset="2"/>
              </a:rPr>
              <a:t>Đáy của giai đoạn sau luôn cao hơn đáy của các giai đoạn trước, nếu đất nước và nền kinh tế đều ổn định vững chắc thì các giai đoạn sau đều đáy và đỉnh của thị trường sẽ luôn cao hơn.</a:t>
            </a:r>
          </a:p>
          <a:p>
            <a:r>
              <a:rPr lang="en-US" altLang="en-US" sz="2800">
                <a:latin typeface="Times New Roman" panose="02020603050405020304" pitchFamily="18" charset="0"/>
                <a:sym typeface="Wingdings" panose="05000000000000000000" pitchFamily="2" charset="2"/>
              </a:rPr>
              <a:t>Ngưỡng dằn co là 1100.</a:t>
            </a:r>
          </a:p>
          <a:p>
            <a:r>
              <a:rPr lang="en-US" altLang="en-US" sz="2800">
                <a:latin typeface="Times New Roman" panose="02020603050405020304" pitchFamily="18" charset="0"/>
                <a:sym typeface="Wingdings" panose="05000000000000000000" pitchFamily="2" charset="2"/>
              </a:rPr>
              <a:t>Nếu thị trường vượt qua được ngưỡng này thì dự kiến đạt ngưỡng 1500.</a:t>
            </a:r>
          </a:p>
          <a:p>
            <a:r>
              <a:rPr lang="en-US" altLang="en-US" sz="2800">
                <a:latin typeface="Times New Roman" panose="02020603050405020304" pitchFamily="18" charset="0"/>
                <a:sym typeface="Wingdings" panose="05000000000000000000" pitchFamily="2" charset="2"/>
              </a:rPr>
              <a:t>Tuy nhiên sau giai đoạn này thị trường sẽ có đợt điều chỉnh mạnh nhất trong lịch sử nếu chính phủ không sử dụng những chính sách, công cụ điều tiết vĩ mô hợp lý.</a:t>
            </a:r>
          </a:p>
        </p:txBody>
      </p:sp>
      <p:sp>
        <p:nvSpPr>
          <p:cNvPr id="143364" name="Rectangle 4">
            <a:extLst>
              <a:ext uri="{FF2B5EF4-FFF2-40B4-BE49-F238E27FC236}">
                <a16:creationId xmlns:a16="http://schemas.microsoft.com/office/drawing/2014/main" id="{25D31809-F51F-7ABC-9B41-EC47E3A76AEF}"/>
              </a:ext>
            </a:extLst>
          </p:cNvPr>
          <p:cNvSpPr>
            <a:spLocks noChangeArrowheads="1"/>
          </p:cNvSpPr>
          <p:nvPr/>
        </p:nvSpPr>
        <p:spPr bwMode="auto">
          <a:xfrm>
            <a:off x="7315200" y="6324600"/>
            <a:ext cx="1524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43365" name="Picture 5">
            <a:extLst>
              <a:ext uri="{FF2B5EF4-FFF2-40B4-BE49-F238E27FC236}">
                <a16:creationId xmlns:a16="http://schemas.microsoft.com/office/drawing/2014/main" id="{CA80DE9C-CAC1-FA9F-2ECB-1C9311145BA0}"/>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001000" y="5638800"/>
            <a:ext cx="1143000" cy="1238250"/>
          </a:xfrm>
          <a:prstGeom prst="rect">
            <a:avLst/>
          </a:prstGeom>
          <a:noFill/>
          <a:extLst>
            <a:ext uri="{909E8E84-426E-40DD-AFC4-6F175D3DCCD1}">
              <a14:hiddenFill xmlns:a14="http://schemas.microsoft.com/office/drawing/2010/main">
                <a:solidFill>
                  <a:srgbClr val="FFFFFF"/>
                </a:solidFill>
              </a14:hiddenFill>
            </a:ext>
          </a:extLst>
        </p:spPr>
      </p:pic>
      <p:sp>
        <p:nvSpPr>
          <p:cNvPr id="143366" name="Rectangle 6">
            <a:extLst>
              <a:ext uri="{FF2B5EF4-FFF2-40B4-BE49-F238E27FC236}">
                <a16:creationId xmlns:a16="http://schemas.microsoft.com/office/drawing/2014/main" id="{B1A76F02-376A-C18D-9024-CA44DCBC3657}"/>
              </a:ext>
            </a:extLst>
          </p:cNvPr>
          <p:cNvSpPr>
            <a:spLocks noChangeArrowheads="1"/>
          </p:cNvSpPr>
          <p:nvPr/>
        </p:nvSpPr>
        <p:spPr bwMode="auto">
          <a:xfrm>
            <a:off x="6172200" y="190500"/>
            <a:ext cx="182880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i="1"/>
              <a:t>Phòng DV-ĐTTC</a:t>
            </a:r>
          </a:p>
        </p:txBody>
      </p:sp>
      <p:sp>
        <p:nvSpPr>
          <p:cNvPr id="143367" name="Text Box 7">
            <a:extLst>
              <a:ext uri="{FF2B5EF4-FFF2-40B4-BE49-F238E27FC236}">
                <a16:creationId xmlns:a16="http://schemas.microsoft.com/office/drawing/2014/main" id="{CA21B581-46F0-710D-7A6B-76E9D038497B}"/>
              </a:ext>
            </a:extLst>
          </p:cNvPr>
          <p:cNvSpPr txBox="1">
            <a:spLocks noChangeArrowheads="1"/>
          </p:cNvSpPr>
          <p:nvPr/>
        </p:nvSpPr>
        <p:spPr bwMode="auto">
          <a:xfrm>
            <a:off x="-76200" y="941388"/>
            <a:ext cx="304800" cy="256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b="1">
                <a:solidFill>
                  <a:schemeClr val="hlink"/>
                </a:solidFill>
              </a:rPr>
              <a:t>FIBONACCI</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3362"/>
                                        </p:tgtEl>
                                        <p:attrNameLst>
                                          <p:attrName>style.visibility</p:attrName>
                                        </p:attrNameLst>
                                      </p:cBhvr>
                                      <p:to>
                                        <p:strVal val="visible"/>
                                      </p:to>
                                    </p:set>
                                    <p:animEffect transition="in" filter="checkerboard(across)">
                                      <p:cBhvr>
                                        <p:cTn id="7" dur="500"/>
                                        <p:tgtEl>
                                          <p:spTgt spid="1433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mph" presetSubtype="0" fill="hold" grpId="0" nodeType="clickEffect">
                                  <p:stCondLst>
                                    <p:cond delay="0"/>
                                  </p:stCondLst>
                                  <p:childTnLst>
                                    <p:animRot by="21600000">
                                      <p:cBhvr>
                                        <p:cTn id="11" dur="2000" fill="hold"/>
                                        <p:tgtEl>
                                          <p:spTgt spid="143367"/>
                                        </p:tgtEl>
                                        <p:attrNameLst>
                                          <p:attrName>r</p:attrName>
                                        </p:attrNameLst>
                                      </p:cBhvr>
                                    </p:animRo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143363">
                                            <p:txEl>
                                              <p:pRg st="0" end="0"/>
                                            </p:txEl>
                                          </p:spTgt>
                                        </p:tgtEl>
                                        <p:attrNameLst>
                                          <p:attrName>style.visibility</p:attrName>
                                        </p:attrNameLst>
                                      </p:cBhvr>
                                      <p:to>
                                        <p:strVal val="visible"/>
                                      </p:to>
                                    </p:set>
                                    <p:animEffect transition="in" filter="box(in)">
                                      <p:cBhvr>
                                        <p:cTn id="16" dur="500"/>
                                        <p:tgtEl>
                                          <p:spTgt spid="143363">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143363">
                                            <p:txEl>
                                              <p:pRg st="1" end="1"/>
                                            </p:txEl>
                                          </p:spTgt>
                                        </p:tgtEl>
                                        <p:attrNameLst>
                                          <p:attrName>style.visibility</p:attrName>
                                        </p:attrNameLst>
                                      </p:cBhvr>
                                      <p:to>
                                        <p:strVal val="visible"/>
                                      </p:to>
                                    </p:set>
                                    <p:animEffect transition="in" filter="box(in)">
                                      <p:cBhvr>
                                        <p:cTn id="21" dur="500"/>
                                        <p:tgtEl>
                                          <p:spTgt spid="143363">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43363">
                                            <p:txEl>
                                              <p:pRg st="2" end="2"/>
                                            </p:txEl>
                                          </p:spTgt>
                                        </p:tgtEl>
                                        <p:attrNameLst>
                                          <p:attrName>style.visibility</p:attrName>
                                        </p:attrNameLst>
                                      </p:cBhvr>
                                      <p:to>
                                        <p:strVal val="visible"/>
                                      </p:to>
                                    </p:set>
                                    <p:animEffect transition="in" filter="box(in)">
                                      <p:cBhvr>
                                        <p:cTn id="26" dur="500"/>
                                        <p:tgtEl>
                                          <p:spTgt spid="143363">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143363">
                                            <p:txEl>
                                              <p:pRg st="3" end="3"/>
                                            </p:txEl>
                                          </p:spTgt>
                                        </p:tgtEl>
                                        <p:attrNameLst>
                                          <p:attrName>style.visibility</p:attrName>
                                        </p:attrNameLst>
                                      </p:cBhvr>
                                      <p:to>
                                        <p:strVal val="visible"/>
                                      </p:to>
                                    </p:set>
                                    <p:animEffect transition="in" filter="box(in)">
                                      <p:cBhvr>
                                        <p:cTn id="31" dur="500"/>
                                        <p:tgtEl>
                                          <p:spTgt spid="1433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2" grpId="0"/>
      <p:bldP spid="143363" grpId="0" build="p"/>
      <p:bldP spid="14336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F0FDF56C-5A2C-F4A5-D7B3-E10E06F943CE}"/>
              </a:ext>
            </a:extLst>
          </p:cNvPr>
          <p:cNvSpPr>
            <a:spLocks noGrp="1"/>
          </p:cNvSpPr>
          <p:nvPr>
            <p:ph type="ftr" sz="quarter" idx="10"/>
          </p:nvPr>
        </p:nvSpPr>
        <p:spPr/>
        <p:txBody>
          <a:bodyPr/>
          <a:lstStyle/>
          <a:p>
            <a:r>
              <a:rPr lang="en-US" altLang="en-US"/>
              <a:t>Company Name</a:t>
            </a:r>
          </a:p>
        </p:txBody>
      </p:sp>
      <p:sp>
        <p:nvSpPr>
          <p:cNvPr id="9" name="Date Placeholder 5">
            <a:extLst>
              <a:ext uri="{FF2B5EF4-FFF2-40B4-BE49-F238E27FC236}">
                <a16:creationId xmlns:a16="http://schemas.microsoft.com/office/drawing/2014/main" id="{16FDE181-7590-5968-4489-A5626998EDEB}"/>
              </a:ext>
            </a:extLst>
          </p:cNvPr>
          <p:cNvSpPr>
            <a:spLocks noGrp="1"/>
          </p:cNvSpPr>
          <p:nvPr>
            <p:ph type="dt" sz="half" idx="12"/>
          </p:nvPr>
        </p:nvSpPr>
        <p:spPr/>
        <p:txBody>
          <a:bodyPr/>
          <a:lstStyle/>
          <a:p>
            <a:r>
              <a:rPr lang="en-US" altLang="en-US"/>
              <a:t>www.themegallery.com</a:t>
            </a:r>
          </a:p>
        </p:txBody>
      </p:sp>
      <p:sp>
        <p:nvSpPr>
          <p:cNvPr id="144386" name="Rectangle 2">
            <a:extLst>
              <a:ext uri="{FF2B5EF4-FFF2-40B4-BE49-F238E27FC236}">
                <a16:creationId xmlns:a16="http://schemas.microsoft.com/office/drawing/2014/main" id="{5D1524F8-D205-F5CE-064B-0C6B96F68E6B}"/>
              </a:ext>
            </a:extLst>
          </p:cNvPr>
          <p:cNvSpPr>
            <a:spLocks noGrp="1" noChangeArrowheads="1"/>
          </p:cNvSpPr>
          <p:nvPr>
            <p:ph type="title"/>
          </p:nvPr>
        </p:nvSpPr>
        <p:spPr/>
        <p:txBody>
          <a:bodyPr/>
          <a:lstStyle/>
          <a:p>
            <a:r>
              <a:rPr lang="en-US" altLang="en-US" b="1">
                <a:latin typeface="Times New Roman" panose="02020603050405020304" pitchFamily="18" charset="0"/>
              </a:rPr>
              <a:t>5. ĐIỂM YẾU CỦA FIBONACCI</a:t>
            </a:r>
          </a:p>
        </p:txBody>
      </p:sp>
      <p:sp>
        <p:nvSpPr>
          <p:cNvPr id="144387" name="Rectangle 3">
            <a:extLst>
              <a:ext uri="{FF2B5EF4-FFF2-40B4-BE49-F238E27FC236}">
                <a16:creationId xmlns:a16="http://schemas.microsoft.com/office/drawing/2014/main" id="{9F3DDA3F-787A-66E2-0D2B-8AFCCE2E9537}"/>
              </a:ext>
            </a:extLst>
          </p:cNvPr>
          <p:cNvSpPr>
            <a:spLocks noGrp="1" noChangeArrowheads="1"/>
          </p:cNvSpPr>
          <p:nvPr>
            <p:ph type="body" idx="1"/>
          </p:nvPr>
        </p:nvSpPr>
        <p:spPr>
          <a:xfrm>
            <a:off x="619125" y="1752600"/>
            <a:ext cx="7824788" cy="4419600"/>
          </a:xfrm>
        </p:spPr>
        <p:txBody>
          <a:bodyPr/>
          <a:lstStyle/>
          <a:p>
            <a:r>
              <a:rPr lang="en-US" altLang="en-US">
                <a:latin typeface="Times New Roman" panose="02020603050405020304" pitchFamily="18" charset="0"/>
                <a:sym typeface="Wingdings" panose="05000000000000000000" pitchFamily="2" charset="2"/>
              </a:rPr>
              <a:t>Không tính được chính xác khi nào đảo chiều, chỉ có thể xác định tương đối.</a:t>
            </a:r>
          </a:p>
          <a:p>
            <a:r>
              <a:rPr lang="en-US" altLang="en-US">
                <a:latin typeface="Times New Roman" panose="02020603050405020304" pitchFamily="18" charset="0"/>
                <a:sym typeface="Wingdings" panose="05000000000000000000" pitchFamily="2" charset="2"/>
              </a:rPr>
              <a:t>Phân tích Fibo dùng tính cho cho từng loại chứng khoán khá kém, trong một số loại chứng khoán Fibo có độ trễ khá cao.</a:t>
            </a:r>
          </a:p>
          <a:p>
            <a:r>
              <a:rPr lang="en-US" altLang="en-US">
                <a:latin typeface="Times New Roman" panose="02020603050405020304" pitchFamily="18" charset="0"/>
                <a:sym typeface="Wingdings" panose="05000000000000000000" pitchFamily="2" charset="2"/>
              </a:rPr>
              <a:t>Nếu thị trường chỉ toàn bluechip thì phân tích Fibo phát huy hiệu quả nhất.</a:t>
            </a:r>
          </a:p>
        </p:txBody>
      </p:sp>
      <p:sp>
        <p:nvSpPr>
          <p:cNvPr id="144388" name="Rectangle 4">
            <a:extLst>
              <a:ext uri="{FF2B5EF4-FFF2-40B4-BE49-F238E27FC236}">
                <a16:creationId xmlns:a16="http://schemas.microsoft.com/office/drawing/2014/main" id="{01FDB04C-52E8-9C01-D1B2-633EBC008641}"/>
              </a:ext>
            </a:extLst>
          </p:cNvPr>
          <p:cNvSpPr>
            <a:spLocks noChangeArrowheads="1"/>
          </p:cNvSpPr>
          <p:nvPr/>
        </p:nvSpPr>
        <p:spPr bwMode="auto">
          <a:xfrm>
            <a:off x="7315200" y="6324600"/>
            <a:ext cx="1524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44389" name="Picture 5">
            <a:extLst>
              <a:ext uri="{FF2B5EF4-FFF2-40B4-BE49-F238E27FC236}">
                <a16:creationId xmlns:a16="http://schemas.microsoft.com/office/drawing/2014/main" id="{32A20292-6A14-F605-3001-6D56FC45C350}"/>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001000" y="5638800"/>
            <a:ext cx="1143000" cy="1238250"/>
          </a:xfrm>
          <a:prstGeom prst="rect">
            <a:avLst/>
          </a:prstGeom>
          <a:noFill/>
          <a:extLst>
            <a:ext uri="{909E8E84-426E-40DD-AFC4-6F175D3DCCD1}">
              <a14:hiddenFill xmlns:a14="http://schemas.microsoft.com/office/drawing/2010/main">
                <a:solidFill>
                  <a:srgbClr val="FFFFFF"/>
                </a:solidFill>
              </a14:hiddenFill>
            </a:ext>
          </a:extLst>
        </p:spPr>
      </p:pic>
      <p:sp>
        <p:nvSpPr>
          <p:cNvPr id="144390" name="Rectangle 6">
            <a:extLst>
              <a:ext uri="{FF2B5EF4-FFF2-40B4-BE49-F238E27FC236}">
                <a16:creationId xmlns:a16="http://schemas.microsoft.com/office/drawing/2014/main" id="{609B3194-57E9-FA9F-0083-BB222BB1082F}"/>
              </a:ext>
            </a:extLst>
          </p:cNvPr>
          <p:cNvSpPr>
            <a:spLocks noChangeArrowheads="1"/>
          </p:cNvSpPr>
          <p:nvPr/>
        </p:nvSpPr>
        <p:spPr bwMode="auto">
          <a:xfrm>
            <a:off x="6172200" y="190500"/>
            <a:ext cx="182880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i="1"/>
              <a:t>Phòng DV-ĐTTC</a:t>
            </a:r>
          </a:p>
        </p:txBody>
      </p:sp>
      <p:sp>
        <p:nvSpPr>
          <p:cNvPr id="144391" name="Text Box 7">
            <a:extLst>
              <a:ext uri="{FF2B5EF4-FFF2-40B4-BE49-F238E27FC236}">
                <a16:creationId xmlns:a16="http://schemas.microsoft.com/office/drawing/2014/main" id="{C64B08E5-D340-EC21-5B22-435617760A64}"/>
              </a:ext>
            </a:extLst>
          </p:cNvPr>
          <p:cNvSpPr txBox="1">
            <a:spLocks noChangeArrowheads="1"/>
          </p:cNvSpPr>
          <p:nvPr/>
        </p:nvSpPr>
        <p:spPr bwMode="auto">
          <a:xfrm>
            <a:off x="-76200" y="941388"/>
            <a:ext cx="304800" cy="256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b="1">
                <a:solidFill>
                  <a:schemeClr val="hlink"/>
                </a:solidFill>
              </a:rPr>
              <a:t>FIBONACCI</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4386"/>
                                        </p:tgtEl>
                                        <p:attrNameLst>
                                          <p:attrName>style.visibility</p:attrName>
                                        </p:attrNameLst>
                                      </p:cBhvr>
                                      <p:to>
                                        <p:strVal val="visible"/>
                                      </p:to>
                                    </p:set>
                                    <p:animEffect transition="in" filter="checkerboard(across)">
                                      <p:cBhvr>
                                        <p:cTn id="7" dur="500"/>
                                        <p:tgtEl>
                                          <p:spTgt spid="1443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mph" presetSubtype="0" fill="hold" grpId="0" nodeType="clickEffect">
                                  <p:stCondLst>
                                    <p:cond delay="0"/>
                                  </p:stCondLst>
                                  <p:childTnLst>
                                    <p:animRot by="21600000">
                                      <p:cBhvr>
                                        <p:cTn id="11" dur="2000" fill="hold"/>
                                        <p:tgtEl>
                                          <p:spTgt spid="144391"/>
                                        </p:tgtEl>
                                        <p:attrNameLst>
                                          <p:attrName>r</p:attrName>
                                        </p:attrNameLst>
                                      </p:cBhvr>
                                    </p:animRo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44387">
                                            <p:txEl>
                                              <p:pRg st="0" end="0"/>
                                            </p:txEl>
                                          </p:spTgt>
                                        </p:tgtEl>
                                        <p:attrNameLst>
                                          <p:attrName>style.visibility</p:attrName>
                                        </p:attrNameLst>
                                      </p:cBhvr>
                                      <p:to>
                                        <p:strVal val="visible"/>
                                      </p:to>
                                    </p:set>
                                    <p:animEffect transition="in" filter="blinds(horizontal)">
                                      <p:cBhvr>
                                        <p:cTn id="16" dur="500"/>
                                        <p:tgtEl>
                                          <p:spTgt spid="144387">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44387">
                                            <p:txEl>
                                              <p:pRg st="1" end="1"/>
                                            </p:txEl>
                                          </p:spTgt>
                                        </p:tgtEl>
                                        <p:attrNameLst>
                                          <p:attrName>style.visibility</p:attrName>
                                        </p:attrNameLst>
                                      </p:cBhvr>
                                      <p:to>
                                        <p:strVal val="visible"/>
                                      </p:to>
                                    </p:set>
                                    <p:animEffect transition="in" filter="blinds(horizontal)">
                                      <p:cBhvr>
                                        <p:cTn id="21" dur="500"/>
                                        <p:tgtEl>
                                          <p:spTgt spid="144387">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44387">
                                            <p:txEl>
                                              <p:pRg st="2" end="2"/>
                                            </p:txEl>
                                          </p:spTgt>
                                        </p:tgtEl>
                                        <p:attrNameLst>
                                          <p:attrName>style.visibility</p:attrName>
                                        </p:attrNameLst>
                                      </p:cBhvr>
                                      <p:to>
                                        <p:strVal val="visible"/>
                                      </p:to>
                                    </p:set>
                                    <p:animEffect transition="in" filter="blinds(horizontal)">
                                      <p:cBhvr>
                                        <p:cTn id="26" dur="500"/>
                                        <p:tgtEl>
                                          <p:spTgt spid="1443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6" grpId="0"/>
      <p:bldP spid="144387" grpId="0" build="p"/>
      <p:bldP spid="14439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8F593ABB-E62A-F79B-BC93-E7731D3575DC}"/>
              </a:ext>
            </a:extLst>
          </p:cNvPr>
          <p:cNvSpPr>
            <a:spLocks noGrp="1"/>
          </p:cNvSpPr>
          <p:nvPr>
            <p:ph type="ftr" sz="quarter" idx="10"/>
          </p:nvPr>
        </p:nvSpPr>
        <p:spPr/>
        <p:txBody>
          <a:bodyPr/>
          <a:lstStyle/>
          <a:p>
            <a:r>
              <a:rPr lang="en-US" altLang="en-US"/>
              <a:t>Company Name</a:t>
            </a:r>
          </a:p>
        </p:txBody>
      </p:sp>
      <p:sp>
        <p:nvSpPr>
          <p:cNvPr id="9" name="Date Placeholder 5">
            <a:extLst>
              <a:ext uri="{FF2B5EF4-FFF2-40B4-BE49-F238E27FC236}">
                <a16:creationId xmlns:a16="http://schemas.microsoft.com/office/drawing/2014/main" id="{6B7CB28D-E09C-13C3-7ED6-0FCB3B5D1457}"/>
              </a:ext>
            </a:extLst>
          </p:cNvPr>
          <p:cNvSpPr>
            <a:spLocks noGrp="1"/>
          </p:cNvSpPr>
          <p:nvPr>
            <p:ph type="dt" sz="half" idx="12"/>
          </p:nvPr>
        </p:nvSpPr>
        <p:spPr/>
        <p:txBody>
          <a:bodyPr/>
          <a:lstStyle/>
          <a:p>
            <a:r>
              <a:rPr lang="en-US" altLang="en-US"/>
              <a:t>www.themegallery.com</a:t>
            </a:r>
          </a:p>
        </p:txBody>
      </p:sp>
      <p:sp>
        <p:nvSpPr>
          <p:cNvPr id="145410" name="Rectangle 2">
            <a:extLst>
              <a:ext uri="{FF2B5EF4-FFF2-40B4-BE49-F238E27FC236}">
                <a16:creationId xmlns:a16="http://schemas.microsoft.com/office/drawing/2014/main" id="{5F9F7604-7262-D6C4-92E7-D3FB6686C430}"/>
              </a:ext>
            </a:extLst>
          </p:cNvPr>
          <p:cNvSpPr>
            <a:spLocks noGrp="1" noChangeArrowheads="1"/>
          </p:cNvSpPr>
          <p:nvPr>
            <p:ph type="title"/>
          </p:nvPr>
        </p:nvSpPr>
        <p:spPr/>
        <p:txBody>
          <a:bodyPr/>
          <a:lstStyle/>
          <a:p>
            <a:r>
              <a:rPr lang="en-US" altLang="en-US" b="1">
                <a:latin typeface="Times New Roman" panose="02020603050405020304" pitchFamily="18" charset="0"/>
              </a:rPr>
              <a:t>6. KẾT LUẬN</a:t>
            </a:r>
          </a:p>
        </p:txBody>
      </p:sp>
      <p:sp>
        <p:nvSpPr>
          <p:cNvPr id="145411" name="Rectangle 3">
            <a:extLst>
              <a:ext uri="{FF2B5EF4-FFF2-40B4-BE49-F238E27FC236}">
                <a16:creationId xmlns:a16="http://schemas.microsoft.com/office/drawing/2014/main" id="{2836F8C3-CD5C-1461-B320-6DCFFC3A590F}"/>
              </a:ext>
            </a:extLst>
          </p:cNvPr>
          <p:cNvSpPr>
            <a:spLocks noGrp="1" noChangeArrowheads="1"/>
          </p:cNvSpPr>
          <p:nvPr>
            <p:ph type="body" idx="1"/>
          </p:nvPr>
        </p:nvSpPr>
        <p:spPr>
          <a:xfrm>
            <a:off x="619125" y="1295400"/>
            <a:ext cx="7824788" cy="5181600"/>
          </a:xfrm>
        </p:spPr>
        <p:txBody>
          <a:bodyPr/>
          <a:lstStyle/>
          <a:p>
            <a:r>
              <a:rPr lang="en-US" altLang="en-US">
                <a:latin typeface="Times New Roman" panose="02020603050405020304" pitchFamily="18" charset="0"/>
                <a:sym typeface="Wingdings" panose="05000000000000000000" pitchFamily="2" charset="2"/>
              </a:rPr>
              <a:t>Nếu thị trường được phân ra chỉ số cho các chứng khoán mạnh như chỉ số DJ có 03 loại chỉ số thì phân tích Fibo sẽ có độ chính xác cao hơn.</a:t>
            </a:r>
          </a:p>
          <a:p>
            <a:r>
              <a:rPr lang="en-US" altLang="en-US">
                <a:latin typeface="Times New Roman" panose="02020603050405020304" pitchFamily="18" charset="0"/>
                <a:sym typeface="Wingdings" panose="05000000000000000000" pitchFamily="2" charset="2"/>
              </a:rPr>
              <a:t>Nên dùng Fibo kết hợp với các loại chỉ số khác như biểu đồ phân tích kỹ thuật, thông tin thuộc thị trường hiệu quả sau khi đã dùng phân tích cơ bản để chọn lựa danh mục đầu tư.</a:t>
            </a:r>
          </a:p>
        </p:txBody>
      </p:sp>
      <p:sp>
        <p:nvSpPr>
          <p:cNvPr id="145412" name="Rectangle 4">
            <a:extLst>
              <a:ext uri="{FF2B5EF4-FFF2-40B4-BE49-F238E27FC236}">
                <a16:creationId xmlns:a16="http://schemas.microsoft.com/office/drawing/2014/main" id="{6874DF39-0F16-4153-63B7-93CE63FB0337}"/>
              </a:ext>
            </a:extLst>
          </p:cNvPr>
          <p:cNvSpPr>
            <a:spLocks noChangeArrowheads="1"/>
          </p:cNvSpPr>
          <p:nvPr/>
        </p:nvSpPr>
        <p:spPr bwMode="auto">
          <a:xfrm>
            <a:off x="7315200" y="6324600"/>
            <a:ext cx="1524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45413" name="Picture 5">
            <a:extLst>
              <a:ext uri="{FF2B5EF4-FFF2-40B4-BE49-F238E27FC236}">
                <a16:creationId xmlns:a16="http://schemas.microsoft.com/office/drawing/2014/main" id="{3DCCB22C-5633-70E9-B89D-1083D0109B83}"/>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001000" y="5638800"/>
            <a:ext cx="1143000" cy="1238250"/>
          </a:xfrm>
          <a:prstGeom prst="rect">
            <a:avLst/>
          </a:prstGeom>
          <a:noFill/>
          <a:extLst>
            <a:ext uri="{909E8E84-426E-40DD-AFC4-6F175D3DCCD1}">
              <a14:hiddenFill xmlns:a14="http://schemas.microsoft.com/office/drawing/2010/main">
                <a:solidFill>
                  <a:srgbClr val="FFFFFF"/>
                </a:solidFill>
              </a14:hiddenFill>
            </a:ext>
          </a:extLst>
        </p:spPr>
      </p:pic>
      <p:sp>
        <p:nvSpPr>
          <p:cNvPr id="145414" name="Rectangle 6">
            <a:extLst>
              <a:ext uri="{FF2B5EF4-FFF2-40B4-BE49-F238E27FC236}">
                <a16:creationId xmlns:a16="http://schemas.microsoft.com/office/drawing/2014/main" id="{496965E8-DE2D-9204-5255-30E8B43E15AC}"/>
              </a:ext>
            </a:extLst>
          </p:cNvPr>
          <p:cNvSpPr>
            <a:spLocks noChangeArrowheads="1"/>
          </p:cNvSpPr>
          <p:nvPr/>
        </p:nvSpPr>
        <p:spPr bwMode="auto">
          <a:xfrm>
            <a:off x="6172200" y="190500"/>
            <a:ext cx="182880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i="1"/>
              <a:t>Phòng DV-ĐTTC</a:t>
            </a:r>
          </a:p>
        </p:txBody>
      </p:sp>
      <p:sp>
        <p:nvSpPr>
          <p:cNvPr id="145415" name="Text Box 7">
            <a:extLst>
              <a:ext uri="{FF2B5EF4-FFF2-40B4-BE49-F238E27FC236}">
                <a16:creationId xmlns:a16="http://schemas.microsoft.com/office/drawing/2014/main" id="{9B0E8FFC-21F1-FF42-6838-6891FEA8932D}"/>
              </a:ext>
            </a:extLst>
          </p:cNvPr>
          <p:cNvSpPr txBox="1">
            <a:spLocks noChangeArrowheads="1"/>
          </p:cNvSpPr>
          <p:nvPr/>
        </p:nvSpPr>
        <p:spPr bwMode="auto">
          <a:xfrm>
            <a:off x="-76200" y="941388"/>
            <a:ext cx="304800" cy="256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b="1">
                <a:solidFill>
                  <a:schemeClr val="hlink"/>
                </a:solidFill>
              </a:rPr>
              <a:t>FIBONACCI</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5410"/>
                                        </p:tgtEl>
                                        <p:attrNameLst>
                                          <p:attrName>style.visibility</p:attrName>
                                        </p:attrNameLst>
                                      </p:cBhvr>
                                      <p:to>
                                        <p:strVal val="visible"/>
                                      </p:to>
                                    </p:set>
                                    <p:animEffect transition="in" filter="checkerboard(across)">
                                      <p:cBhvr>
                                        <p:cTn id="7" dur="500"/>
                                        <p:tgtEl>
                                          <p:spTgt spid="1454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mph" presetSubtype="0" fill="hold" grpId="0" nodeType="clickEffect">
                                  <p:stCondLst>
                                    <p:cond delay="0"/>
                                  </p:stCondLst>
                                  <p:childTnLst>
                                    <p:animRot by="21600000">
                                      <p:cBhvr>
                                        <p:cTn id="11" dur="2000" fill="hold"/>
                                        <p:tgtEl>
                                          <p:spTgt spid="145415"/>
                                        </p:tgtEl>
                                        <p:attrNameLst>
                                          <p:attrName>r</p:attrName>
                                        </p:attrNameLst>
                                      </p:cBhvr>
                                    </p:animRo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45411">
                                            <p:txEl>
                                              <p:pRg st="0" end="0"/>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454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0" grpId="0"/>
      <p:bldP spid="145411" grpId="0" build="p"/>
      <p:bldP spid="145415" grpId="0"/>
    </p:bldLst>
  </p:timing>
</p:sld>
</file>

<file path=ppt/theme/theme1.xml><?xml version="1.0" encoding="utf-8"?>
<a:theme xmlns:a="http://schemas.openxmlformats.org/drawingml/2006/main" name="THUYET TRINH QUAN TRI HOC NHOM 2">
  <a:themeElements>
    <a:clrScheme name="THUYET TRINH QUAN TRI HOC NHOM 2 3">
      <a:dk1>
        <a:srgbClr val="2A4F86"/>
      </a:dk1>
      <a:lt1>
        <a:srgbClr val="FFFFFF"/>
      </a:lt1>
      <a:dk2>
        <a:srgbClr val="3E68D0"/>
      </a:dk2>
      <a:lt2>
        <a:srgbClr val="D3D9DD"/>
      </a:lt2>
      <a:accent1>
        <a:srgbClr val="6C89DA"/>
      </a:accent1>
      <a:accent2>
        <a:srgbClr val="8FAFE9"/>
      </a:accent2>
      <a:accent3>
        <a:srgbClr val="FFFFFF"/>
      </a:accent3>
      <a:accent4>
        <a:srgbClr val="224272"/>
      </a:accent4>
      <a:accent5>
        <a:srgbClr val="BAC4EA"/>
      </a:accent5>
      <a:accent6>
        <a:srgbClr val="819ED3"/>
      </a:accent6>
      <a:hlink>
        <a:srgbClr val="57ABA3"/>
      </a:hlink>
      <a:folHlink>
        <a:srgbClr val="85819D"/>
      </a:folHlink>
    </a:clrScheme>
    <a:fontScheme name="THUYET TRINH QUAN TRI HOC NHOM 2">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THUYET TRINH QUAN TRI HOC NHOM 2 1">
        <a:dk1>
          <a:srgbClr val="384D68"/>
        </a:dk1>
        <a:lt1>
          <a:srgbClr val="FFFFFF"/>
        </a:lt1>
        <a:dk2>
          <a:srgbClr val="2B6185"/>
        </a:dk2>
        <a:lt2>
          <a:srgbClr val="D3D9DD"/>
        </a:lt2>
        <a:accent1>
          <a:srgbClr val="638AA1"/>
        </a:accent1>
        <a:accent2>
          <a:srgbClr val="8CA8B5"/>
        </a:accent2>
        <a:accent3>
          <a:srgbClr val="FFFFFF"/>
        </a:accent3>
        <a:accent4>
          <a:srgbClr val="2E4058"/>
        </a:accent4>
        <a:accent5>
          <a:srgbClr val="B7C4CD"/>
        </a:accent5>
        <a:accent6>
          <a:srgbClr val="7E98A4"/>
        </a:accent6>
        <a:hlink>
          <a:srgbClr val="6FA2E7"/>
        </a:hlink>
        <a:folHlink>
          <a:srgbClr val="B2A66C"/>
        </a:folHlink>
      </a:clrScheme>
      <a:clrMap bg1="lt1" tx1="dk1" bg2="lt2" tx2="dk2" accent1="accent1" accent2="accent2" accent3="accent3" accent4="accent4" accent5="accent5" accent6="accent6" hlink="hlink" folHlink="folHlink"/>
    </a:extraClrScheme>
    <a:extraClrScheme>
      <a:clrScheme name="THUYET TRINH QUAN TRI HOC NHOM 2 2">
        <a:dk1>
          <a:srgbClr val="1D4940"/>
        </a:dk1>
        <a:lt1>
          <a:srgbClr val="FFFFFF"/>
        </a:lt1>
        <a:dk2>
          <a:srgbClr val="3F716F"/>
        </a:dk2>
        <a:lt2>
          <a:srgbClr val="DDDDDD"/>
        </a:lt2>
        <a:accent1>
          <a:srgbClr val="669E86"/>
        </a:accent1>
        <a:accent2>
          <a:srgbClr val="A2CAB4"/>
        </a:accent2>
        <a:accent3>
          <a:srgbClr val="FFFFFF"/>
        </a:accent3>
        <a:accent4>
          <a:srgbClr val="173D35"/>
        </a:accent4>
        <a:accent5>
          <a:srgbClr val="B8CCC3"/>
        </a:accent5>
        <a:accent6>
          <a:srgbClr val="92B7A3"/>
        </a:accent6>
        <a:hlink>
          <a:srgbClr val="8CA35F"/>
        </a:hlink>
        <a:folHlink>
          <a:srgbClr val="BC9362"/>
        </a:folHlink>
      </a:clrScheme>
      <a:clrMap bg1="lt1" tx1="dk1" bg2="lt2" tx2="dk2" accent1="accent1" accent2="accent2" accent3="accent3" accent4="accent4" accent5="accent5" accent6="accent6" hlink="hlink" folHlink="folHlink"/>
    </a:extraClrScheme>
    <a:extraClrScheme>
      <a:clrScheme name="THUYET TRINH QUAN TRI HOC NHOM 2 3">
        <a:dk1>
          <a:srgbClr val="2A4F86"/>
        </a:dk1>
        <a:lt1>
          <a:srgbClr val="FFFFFF"/>
        </a:lt1>
        <a:dk2>
          <a:srgbClr val="3E68D0"/>
        </a:dk2>
        <a:lt2>
          <a:srgbClr val="D3D9DD"/>
        </a:lt2>
        <a:accent1>
          <a:srgbClr val="6C89DA"/>
        </a:accent1>
        <a:accent2>
          <a:srgbClr val="8FAFE9"/>
        </a:accent2>
        <a:accent3>
          <a:srgbClr val="FFFFFF"/>
        </a:accent3>
        <a:accent4>
          <a:srgbClr val="224272"/>
        </a:accent4>
        <a:accent5>
          <a:srgbClr val="BAC4EA"/>
        </a:accent5>
        <a:accent6>
          <a:srgbClr val="819ED3"/>
        </a:accent6>
        <a:hlink>
          <a:srgbClr val="57ABA3"/>
        </a:hlink>
        <a:folHlink>
          <a:srgbClr val="85819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THUYET TRINH QUAN TRI HOC NHOM 2</Template>
  <TotalTime>623</TotalTime>
  <Words>692</Words>
  <Application>Microsoft Office PowerPoint</Application>
  <PresentationFormat>On-screen Show (4:3)</PresentationFormat>
  <Paragraphs>104</Paragraphs>
  <Slides>10</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7" baseType="lpstr">
      <vt:lpstr>Arial</vt:lpstr>
      <vt:lpstr>Verdana</vt:lpstr>
      <vt:lpstr>Wingdings</vt:lpstr>
      <vt:lpstr>Times New Roman</vt:lpstr>
      <vt:lpstr>굴림</vt:lpstr>
      <vt:lpstr>THUYET TRINH QUAN TRI HOC NHOM 2</vt:lpstr>
      <vt:lpstr>Adobe Photoshop Image</vt:lpstr>
      <vt:lpstr>FIBONACCI TRONG PHÂN TÍCH KỸ THUẬT</vt:lpstr>
      <vt:lpstr>MỤC LỤC</vt:lpstr>
      <vt:lpstr>1. GIỚI THIỆU</vt:lpstr>
      <vt:lpstr>PowerPoint Presentation</vt:lpstr>
      <vt:lpstr>GIAI ĐOẠN XUỐNG 632-399</vt:lpstr>
      <vt:lpstr>PowerPoint Presentation</vt:lpstr>
      <vt:lpstr>4. DỰ ĐOÁN TƯƠNG LAI</vt:lpstr>
      <vt:lpstr>5. ĐIỂM YẾU CỦA FIBONACCI</vt:lpstr>
      <vt:lpstr>6. KẾT LUẬN</vt:lpstr>
      <vt:lpstr>PowerPoint Presentation</vt:lpstr>
    </vt:vector>
  </TitlesOfParts>
  <Company>S-Telecom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KỸ NĂNG TỔ CHỨC BỘ MÁY DOANH NGHIỆP</dc:title>
  <dc:creator>Huy Nguyen</dc:creator>
  <cp:lastModifiedBy>Lưu Nguyễn Đăng</cp:lastModifiedBy>
  <cp:revision>117</cp:revision>
  <dcterms:created xsi:type="dcterms:W3CDTF">2007-10-28T07:46:55Z</dcterms:created>
  <dcterms:modified xsi:type="dcterms:W3CDTF">2022-05-18T09:36:02Z</dcterms:modified>
</cp:coreProperties>
</file>